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9" r:id="rId4"/>
    <p:sldId id="340" r:id="rId5"/>
    <p:sldId id="335" r:id="rId6"/>
    <p:sldId id="341" r:id="rId7"/>
    <p:sldId id="342" r:id="rId8"/>
    <p:sldId id="332" r:id="rId9"/>
    <p:sldId id="345" r:id="rId10"/>
    <p:sldId id="346" r:id="rId11"/>
    <p:sldId id="328" r:id="rId12"/>
    <p:sldId id="347" r:id="rId13"/>
    <p:sldId id="348" r:id="rId14"/>
    <p:sldId id="34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3" y="3015836"/>
            <a:ext cx="11665294" cy="826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BAB9D58-6C9A-BCAC-69FB-A98C9295B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11340000" cy="4427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25284" y="2204864"/>
            <a:ext cx="919910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CC797365-C462-B502-DDAA-BC08DFF33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15875" r="6238" b="4910"/>
          <a:stretch/>
        </p:blipFill>
        <p:spPr>
          <a:xfrm>
            <a:off x="7968208" y="2816385"/>
            <a:ext cx="4752528" cy="38164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206076" y="3573016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206076" y="4305882"/>
            <a:ext cx="6788764" cy="56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335360" y="5085184"/>
            <a:ext cx="7920880" cy="46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03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5FA1F-DD73-21F6-7A06-38E866EFF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3341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147048-C886-BEA2-4619-E79459F4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2481" r="5603" b="24079"/>
          <a:stretch/>
        </p:blipFill>
        <p:spPr>
          <a:xfrm>
            <a:off x="3917758" y="4149080"/>
            <a:ext cx="426647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4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147048-C886-BEA2-4619-E79459F48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7064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767408" y="2492896"/>
            <a:ext cx="576064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9376" y="3861048"/>
            <a:ext cx="4824536" cy="63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695400" y="4818810"/>
            <a:ext cx="6788764" cy="13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4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A85ADF-8321-4E41-ADE9-E1887B79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811989" cy="58680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147048-C886-BEA2-4619-E79459F4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2481" r="5603" b="24079"/>
          <a:stretch/>
        </p:blipFill>
        <p:spPr>
          <a:xfrm>
            <a:off x="8760296" y="1556792"/>
            <a:ext cx="3834426" cy="2329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1055440" y="1700808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95368" y="2420888"/>
            <a:ext cx="8985008" cy="51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335360" y="3173954"/>
            <a:ext cx="5040560" cy="47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911424" y="3886570"/>
            <a:ext cx="8784976" cy="212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911424" y="6147827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68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AF5B5D9-4E60-27DA-6C14-5D3F83FB0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48" y="1340768"/>
            <a:ext cx="11340000" cy="467858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B147048-C886-BEA2-4619-E79459F483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2481" r="5603" b="24079"/>
          <a:stretch/>
        </p:blipFill>
        <p:spPr>
          <a:xfrm>
            <a:off x="7392144" y="2204864"/>
            <a:ext cx="4266474" cy="2592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810176" y="2276872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335360" y="3081746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579512" y="3853151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579512" y="4624556"/>
            <a:ext cx="4148336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21018" y="4624555"/>
            <a:ext cx="2647258" cy="38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767408" y="5428399"/>
            <a:ext cx="6831532" cy="52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24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57851-95D0-5D22-47C7-BABD50F54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8378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2924944"/>
            <a:ext cx="3845012" cy="3770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48112D1-F339-03FC-FAD2-EA97CC044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1340000" cy="371756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7102629-5F3C-5578-0721-5F137BD8A7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06" b="55016"/>
          <a:stretch/>
        </p:blipFill>
        <p:spPr>
          <a:xfrm>
            <a:off x="1415480" y="4842311"/>
            <a:ext cx="7920880" cy="1584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1260983" y="2060848"/>
            <a:ext cx="5627105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1305202" y="4959478"/>
            <a:ext cx="6446982" cy="67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1253342" y="5826085"/>
            <a:ext cx="6788764" cy="6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7793" y="981817"/>
            <a:ext cx="4438095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7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7102629-5F3C-5578-0721-5F137BD8A7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91" r="1793"/>
          <a:stretch/>
        </p:blipFill>
        <p:spPr>
          <a:xfrm>
            <a:off x="682776" y="993839"/>
            <a:ext cx="11136600" cy="188998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7EDA60A-EA22-E454-6A6C-9C16630B5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3" y="2516109"/>
            <a:ext cx="11340000" cy="43418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9376" y="1941467"/>
            <a:ext cx="3073714" cy="67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3155" y="2701186"/>
            <a:ext cx="7783085" cy="222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335360" y="5301208"/>
            <a:ext cx="6788764" cy="61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3155" y="6294793"/>
            <a:ext cx="678876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848112D1-F339-03FC-FAD2-EA97CC0442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b="11"/>
          <a:stretch/>
        </p:blipFill>
        <p:spPr>
          <a:xfrm>
            <a:off x="7836816" y="2972436"/>
            <a:ext cx="5531992" cy="37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6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6E5EB-9433-BC0C-09CE-A04CBA9FE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8662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3429000"/>
            <a:ext cx="4221518" cy="317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85981E-67D4-E42C-B2FC-CC102BB39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54486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839416" y="1916832"/>
            <a:ext cx="5616624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695400" y="3861048"/>
            <a:ext cx="54006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710071" y="4703532"/>
            <a:ext cx="6788764" cy="74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1185121" y="5733256"/>
            <a:ext cx="5630959" cy="49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6869456" y="5733256"/>
            <a:ext cx="2682928" cy="45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8174" y="1017818"/>
            <a:ext cx="4904762" cy="3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5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BED22BD-2195-9FAD-CC23-EBF9DD79E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00" y="980728"/>
            <a:ext cx="11340000" cy="476756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885981E-67D4-E42C-B2FC-CC102BB397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r="4969" b="33100"/>
          <a:stretch/>
        </p:blipFill>
        <p:spPr>
          <a:xfrm>
            <a:off x="7176120" y="2852936"/>
            <a:ext cx="5256584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797570" y="3068960"/>
            <a:ext cx="69546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546994" y="4132776"/>
            <a:ext cx="2956718" cy="59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823194" y="5140888"/>
            <a:ext cx="7145014" cy="4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7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1C137-1969-1EEE-6634-AB14EB51B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9570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797365-C462-B502-DDAA-BC08DFF33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15875" r="6238" b="4910"/>
          <a:stretch/>
        </p:blipFill>
        <p:spPr>
          <a:xfrm>
            <a:off x="7680176" y="2780928"/>
            <a:ext cx="4752528" cy="381642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C797365-C462-B502-DDAA-BC08DFF33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79641"/>
          <a:stretch/>
        </p:blipFill>
        <p:spPr>
          <a:xfrm>
            <a:off x="1199456" y="3982684"/>
            <a:ext cx="7392184" cy="98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3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C797365-C462-B502-DDAA-BC08DFF33A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0" r="1793"/>
          <a:stretch/>
        </p:blipFill>
        <p:spPr>
          <a:xfrm>
            <a:off x="1343472" y="620688"/>
            <a:ext cx="11136600" cy="398098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29376EC-8A9C-974F-9EAA-464F4E3F7C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 b="37327"/>
          <a:stretch/>
        </p:blipFill>
        <p:spPr>
          <a:xfrm>
            <a:off x="1343472" y="4365104"/>
            <a:ext cx="5760640" cy="23911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29376EC-8A9C-974F-9EAA-464F4E3F7C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34" r="48148" b="-1"/>
          <a:stretch/>
        </p:blipFill>
        <p:spPr>
          <a:xfrm>
            <a:off x="6168008" y="4979505"/>
            <a:ext cx="5880016" cy="13989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829410" y="1628800"/>
            <a:ext cx="678876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479376" y="3134412"/>
            <a:ext cx="5400600" cy="58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829410" y="3949718"/>
            <a:ext cx="6274702" cy="48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983432" y="4544798"/>
            <a:ext cx="4392488" cy="21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6168008" y="4852497"/>
            <a:ext cx="5955066" cy="63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0ADD98-B911-96E0-D6F5-842C4FC69055}"/>
              </a:ext>
            </a:extLst>
          </p:cNvPr>
          <p:cNvSpPr/>
          <p:nvPr/>
        </p:nvSpPr>
        <p:spPr bwMode="white">
          <a:xfrm>
            <a:off x="6165844" y="5734287"/>
            <a:ext cx="2954492" cy="64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33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