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0" y="2947670"/>
            <a:ext cx="65913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3420" y="1943100"/>
            <a:ext cx="5724525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83915" y="2773045"/>
            <a:ext cx="4892675" cy="1837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1476375"/>
            <a:ext cx="693420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01975" y="2826385"/>
            <a:ext cx="6049010" cy="2461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1299845"/>
            <a:ext cx="7448550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9995" y="2582545"/>
            <a:ext cx="7138670" cy="285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819275"/>
            <a:ext cx="1049655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06615" y="3123565"/>
            <a:ext cx="1214755" cy="512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1566545"/>
            <a:ext cx="737235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40610" y="1566545"/>
            <a:ext cx="7557135" cy="3810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81430"/>
            <a:ext cx="10487025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6845" y="3259455"/>
            <a:ext cx="9507220" cy="2460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42695"/>
            <a:ext cx="10487025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4925" y="3187065"/>
            <a:ext cx="5737860" cy="2759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0570" y="2128520"/>
            <a:ext cx="561022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435" y="2128520"/>
            <a:ext cx="5197475" cy="2600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1576070"/>
            <a:ext cx="1010602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6365" y="2277745"/>
            <a:ext cx="5037455" cy="304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1842770"/>
            <a:ext cx="4514850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72840" y="1842770"/>
            <a:ext cx="3970655" cy="3093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140" y="1483360"/>
            <a:ext cx="60102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146300"/>
            <a:ext cx="10420350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2250" y="214630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82250" y="4910455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480820"/>
            <a:ext cx="10477500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71190" y="4821555"/>
            <a:ext cx="314769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614170"/>
            <a:ext cx="1005840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00" y="3001645"/>
            <a:ext cx="6879590" cy="1936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0" y="1895475"/>
            <a:ext cx="582930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17215" y="1895475"/>
            <a:ext cx="6042025" cy="306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2095500"/>
            <a:ext cx="10496550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257300"/>
            <a:ext cx="992505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3475" y="1973580"/>
            <a:ext cx="6247765" cy="1136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3475" y="3237865"/>
            <a:ext cx="6407785" cy="2362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770" y="2114550"/>
            <a:ext cx="698182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04770" y="2114550"/>
            <a:ext cx="6430010" cy="262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67460"/>
            <a:ext cx="10496550" cy="47529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1402715"/>
            <a:ext cx="989647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4653280"/>
            <a:ext cx="3019425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8725" y="3429000"/>
            <a:ext cx="4867275" cy="2515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842770"/>
            <a:ext cx="8343900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14830" y="1842770"/>
            <a:ext cx="8394700" cy="317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76985"/>
            <a:ext cx="10477500" cy="47339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76350"/>
            <a:ext cx="10458450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9390" y="136398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59390" y="347472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785620"/>
            <a:ext cx="993457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73085" y="1844040"/>
            <a:ext cx="234950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985520"/>
            <a:ext cx="7524750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3625" y="1054100"/>
            <a:ext cx="7397750" cy="2326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33625" y="3534410"/>
            <a:ext cx="6133465" cy="2439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576070"/>
            <a:ext cx="993457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395" y="1576070"/>
            <a:ext cx="10214610" cy="3825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57935"/>
            <a:ext cx="10506075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2730" y="1257935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12730" y="333121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9390" y="4702175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766570"/>
            <a:ext cx="10467975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9390" y="3938270"/>
            <a:ext cx="59753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43330"/>
            <a:ext cx="10439400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04200" y="1889760"/>
            <a:ext cx="79502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69685" y="2574925"/>
            <a:ext cx="170815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8890" y="3915410"/>
            <a:ext cx="894080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19425" y="5286375"/>
            <a:ext cx="79946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562100"/>
            <a:ext cx="10448925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35070" y="2232660"/>
            <a:ext cx="1707515" cy="923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7760" y="3983990"/>
            <a:ext cx="92456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9515" y="4646295"/>
            <a:ext cx="81788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438275"/>
            <a:ext cx="10439400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22450" y="4806315"/>
            <a:ext cx="272224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0570" y="1718945"/>
            <a:ext cx="561022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79520" y="3778250"/>
            <a:ext cx="4731385" cy="1175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2025-07-10T02:45:31Z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