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8" r:id="rId4"/>
    <p:sldId id="339" r:id="rId5"/>
    <p:sldId id="336" r:id="rId6"/>
    <p:sldId id="335" r:id="rId7"/>
    <p:sldId id="340" r:id="rId8"/>
    <p:sldId id="333" r:id="rId9"/>
    <p:sldId id="331" r:id="rId10"/>
    <p:sldId id="330" r:id="rId11"/>
    <p:sldId id="329" r:id="rId12"/>
    <p:sldId id="341" r:id="rId13"/>
    <p:sldId id="342" r:id="rId14"/>
    <p:sldId id="343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8857" y="3062333"/>
            <a:ext cx="8914286" cy="7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6F61CA-3308-7152-2ACA-2DB3841FD8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352437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BCC07FF-2DBD-9ED0-B34D-96E6AF4A56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4" r="69738"/>
          <a:stretch/>
        </p:blipFill>
        <p:spPr>
          <a:xfrm>
            <a:off x="7536160" y="3429000"/>
            <a:ext cx="3431744" cy="3527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40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5F4FDA-1090-65A2-B6B6-7F2F581DA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67745"/>
            <a:ext cx="11340000" cy="42151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3952" y="4444041"/>
            <a:ext cx="5760638" cy="238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65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6344284-9A0B-59F1-27EC-4DD6DD454C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524848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BCC07FF-2DBD-9ED0-B34D-96E6AF4A56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9" r="68331"/>
          <a:stretch/>
        </p:blipFill>
        <p:spPr>
          <a:xfrm>
            <a:off x="8184232" y="2204864"/>
            <a:ext cx="2952328" cy="29588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F4E900-E10B-53D0-40D1-A1D8BBA2EA55}"/>
              </a:ext>
            </a:extLst>
          </p:cNvPr>
          <p:cNvSpPr/>
          <p:nvPr/>
        </p:nvSpPr>
        <p:spPr bwMode="white">
          <a:xfrm>
            <a:off x="852000" y="2207501"/>
            <a:ext cx="7044200" cy="57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F4E900-E10B-53D0-40D1-A1D8BBA2EA55}"/>
              </a:ext>
            </a:extLst>
          </p:cNvPr>
          <p:cNvSpPr/>
          <p:nvPr/>
        </p:nvSpPr>
        <p:spPr bwMode="white">
          <a:xfrm>
            <a:off x="695400" y="2996952"/>
            <a:ext cx="7044200" cy="57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F4E900-E10B-53D0-40D1-A1D8BBA2EA55}"/>
              </a:ext>
            </a:extLst>
          </p:cNvPr>
          <p:cNvSpPr/>
          <p:nvPr/>
        </p:nvSpPr>
        <p:spPr bwMode="white">
          <a:xfrm>
            <a:off x="695400" y="3873329"/>
            <a:ext cx="7044200" cy="9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F4E900-E10B-53D0-40D1-A1D8BBA2EA55}"/>
              </a:ext>
            </a:extLst>
          </p:cNvPr>
          <p:cNvSpPr/>
          <p:nvPr/>
        </p:nvSpPr>
        <p:spPr bwMode="white">
          <a:xfrm>
            <a:off x="833203" y="5100102"/>
            <a:ext cx="2526493" cy="63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F4E900-E10B-53D0-40D1-A1D8BBA2EA55}"/>
              </a:ext>
            </a:extLst>
          </p:cNvPr>
          <p:cNvSpPr/>
          <p:nvPr/>
        </p:nvSpPr>
        <p:spPr bwMode="white">
          <a:xfrm>
            <a:off x="3287688" y="5100102"/>
            <a:ext cx="3384376" cy="55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F4E900-E10B-53D0-40D1-A1D8BBA2EA55}"/>
              </a:ext>
            </a:extLst>
          </p:cNvPr>
          <p:cNvSpPr/>
          <p:nvPr/>
        </p:nvSpPr>
        <p:spPr bwMode="white">
          <a:xfrm>
            <a:off x="695400" y="5805264"/>
            <a:ext cx="3456384" cy="64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F4E900-E10B-53D0-40D1-A1D8BBA2EA55}"/>
              </a:ext>
            </a:extLst>
          </p:cNvPr>
          <p:cNvSpPr/>
          <p:nvPr/>
        </p:nvSpPr>
        <p:spPr bwMode="white">
          <a:xfrm>
            <a:off x="4170581" y="5805264"/>
            <a:ext cx="3293571" cy="64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7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EF40FE7-B749-08DB-D68D-A2F74401E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95" y="1124744"/>
            <a:ext cx="11340000" cy="255625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BCC07FF-2DBD-9ED0-B34D-96E6AF4A56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86" r="67371"/>
          <a:stretch/>
        </p:blipFill>
        <p:spPr>
          <a:xfrm>
            <a:off x="4583832" y="3501008"/>
            <a:ext cx="3024336" cy="3016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23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476585C-443C-B9CC-3E11-5A7135C53F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500374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BCC07FF-2DBD-9ED0-B34D-96E6AF4A56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68" t="-1758" r="24018" b="1"/>
          <a:stretch/>
        </p:blipFill>
        <p:spPr>
          <a:xfrm>
            <a:off x="7904224" y="1556792"/>
            <a:ext cx="3947878" cy="32670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51649" t="-1868"/>
          <a:stretch/>
        </p:blipFill>
        <p:spPr>
          <a:xfrm>
            <a:off x="8112224" y="1457578"/>
            <a:ext cx="3865784" cy="33662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F4E900-E10B-53D0-40D1-A1D8BBA2EA55}"/>
              </a:ext>
            </a:extLst>
          </p:cNvPr>
          <p:cNvSpPr/>
          <p:nvPr/>
        </p:nvSpPr>
        <p:spPr bwMode="white">
          <a:xfrm>
            <a:off x="446650" y="2276872"/>
            <a:ext cx="240899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F4E900-E10B-53D0-40D1-A1D8BBA2EA55}"/>
              </a:ext>
            </a:extLst>
          </p:cNvPr>
          <p:cNvSpPr/>
          <p:nvPr/>
        </p:nvSpPr>
        <p:spPr bwMode="white">
          <a:xfrm>
            <a:off x="2855640" y="2276872"/>
            <a:ext cx="240899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F4E900-E10B-53D0-40D1-A1D8BBA2EA55}"/>
              </a:ext>
            </a:extLst>
          </p:cNvPr>
          <p:cNvSpPr/>
          <p:nvPr/>
        </p:nvSpPr>
        <p:spPr bwMode="white">
          <a:xfrm>
            <a:off x="474314" y="2996952"/>
            <a:ext cx="4397549" cy="75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F4E900-E10B-53D0-40D1-A1D8BBA2EA55}"/>
              </a:ext>
            </a:extLst>
          </p:cNvPr>
          <p:cNvSpPr/>
          <p:nvPr/>
        </p:nvSpPr>
        <p:spPr bwMode="white">
          <a:xfrm>
            <a:off x="321204" y="3970504"/>
            <a:ext cx="7665114" cy="1069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F4E900-E10B-53D0-40D1-A1D8BBA2EA55}"/>
              </a:ext>
            </a:extLst>
          </p:cNvPr>
          <p:cNvSpPr/>
          <p:nvPr/>
        </p:nvSpPr>
        <p:spPr bwMode="white">
          <a:xfrm>
            <a:off x="318376" y="5338655"/>
            <a:ext cx="7585848" cy="100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31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2C3DAC-D753-B1F4-CC46-7ECDCE8C3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50908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475483-1477-8A46-9760-5D6F69D1BDA2}"/>
              </a:ext>
            </a:extLst>
          </p:cNvPr>
          <p:cNvSpPr/>
          <p:nvPr/>
        </p:nvSpPr>
        <p:spPr bwMode="white">
          <a:xfrm>
            <a:off x="10473888" y="4853348"/>
            <a:ext cx="371335" cy="38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639735-EBD2-3D44-2D19-4E74101AB3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253197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0B837A8-BEB8-2758-4BA6-4FC008000F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36" b="44016"/>
          <a:stretch/>
        </p:blipFill>
        <p:spPr>
          <a:xfrm>
            <a:off x="3719736" y="3429000"/>
            <a:ext cx="4371875" cy="328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54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0B837A8-BEB8-2758-4BA6-4FC008000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0467915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FC24BC9-46A9-4434-DFE0-8FE1A16AFCB9}"/>
              </a:ext>
            </a:extLst>
          </p:cNvPr>
          <p:cNvSpPr/>
          <p:nvPr/>
        </p:nvSpPr>
        <p:spPr bwMode="white">
          <a:xfrm>
            <a:off x="4295800" y="908720"/>
            <a:ext cx="30243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C24BC9-46A9-4434-DFE0-8FE1A16AFCB9}"/>
              </a:ext>
            </a:extLst>
          </p:cNvPr>
          <p:cNvSpPr/>
          <p:nvPr/>
        </p:nvSpPr>
        <p:spPr bwMode="white">
          <a:xfrm>
            <a:off x="1343472" y="1556792"/>
            <a:ext cx="30243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C24BC9-46A9-4434-DFE0-8FE1A16AFCB9}"/>
              </a:ext>
            </a:extLst>
          </p:cNvPr>
          <p:cNvSpPr/>
          <p:nvPr/>
        </p:nvSpPr>
        <p:spPr bwMode="white">
          <a:xfrm>
            <a:off x="1055440" y="2348881"/>
            <a:ext cx="482453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C24BC9-46A9-4434-DFE0-8FE1A16AFCB9}"/>
              </a:ext>
            </a:extLst>
          </p:cNvPr>
          <p:cNvSpPr/>
          <p:nvPr/>
        </p:nvSpPr>
        <p:spPr bwMode="white">
          <a:xfrm>
            <a:off x="1127448" y="3122640"/>
            <a:ext cx="30243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C24BC9-46A9-4434-DFE0-8FE1A16AFCB9}"/>
              </a:ext>
            </a:extLst>
          </p:cNvPr>
          <p:cNvSpPr/>
          <p:nvPr/>
        </p:nvSpPr>
        <p:spPr bwMode="white">
          <a:xfrm>
            <a:off x="1271464" y="3861048"/>
            <a:ext cx="5832648" cy="46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C24BC9-46A9-4434-DFE0-8FE1A16AFCB9}"/>
              </a:ext>
            </a:extLst>
          </p:cNvPr>
          <p:cNvSpPr/>
          <p:nvPr/>
        </p:nvSpPr>
        <p:spPr bwMode="white">
          <a:xfrm>
            <a:off x="3143672" y="4562798"/>
            <a:ext cx="3434410" cy="4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C24BC9-46A9-4434-DFE0-8FE1A16AFCB9}"/>
              </a:ext>
            </a:extLst>
          </p:cNvPr>
          <p:cNvSpPr/>
          <p:nvPr/>
        </p:nvSpPr>
        <p:spPr bwMode="white">
          <a:xfrm>
            <a:off x="3143672" y="5287066"/>
            <a:ext cx="30243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C24BC9-46A9-4434-DFE0-8FE1A16AFCB9}"/>
              </a:ext>
            </a:extLst>
          </p:cNvPr>
          <p:cNvSpPr/>
          <p:nvPr/>
        </p:nvSpPr>
        <p:spPr bwMode="white">
          <a:xfrm>
            <a:off x="1209732" y="6021288"/>
            <a:ext cx="8414659" cy="57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365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1FD21-01E3-72A5-350A-183E2C392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5629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511E34-2888-FDFA-CCD7-4C7E6871807A}"/>
              </a:ext>
            </a:extLst>
          </p:cNvPr>
          <p:cNvSpPr/>
          <p:nvPr/>
        </p:nvSpPr>
        <p:spPr bwMode="white">
          <a:xfrm>
            <a:off x="10329872" y="3704333"/>
            <a:ext cx="361813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81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FE4289-710B-1CDE-DF3C-61FADBD07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338314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5AE6FB8-95E8-B6EB-EEC6-6125E683AA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7" b="39879"/>
          <a:stretch/>
        </p:blipFill>
        <p:spPr>
          <a:xfrm>
            <a:off x="7536160" y="3364767"/>
            <a:ext cx="3803800" cy="35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86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5AE6FB8-95E8-B6EB-EEC6-6125E683AA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773818"/>
            <a:ext cx="11340000" cy="582353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B927E63-35C9-ECFC-2456-DB9C8B42763E}"/>
              </a:ext>
            </a:extLst>
          </p:cNvPr>
          <p:cNvSpPr/>
          <p:nvPr/>
        </p:nvSpPr>
        <p:spPr bwMode="white">
          <a:xfrm>
            <a:off x="911424" y="1772816"/>
            <a:ext cx="28803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927E63-35C9-ECFC-2456-DB9C8B42763E}"/>
              </a:ext>
            </a:extLst>
          </p:cNvPr>
          <p:cNvSpPr/>
          <p:nvPr/>
        </p:nvSpPr>
        <p:spPr bwMode="white">
          <a:xfrm>
            <a:off x="1055440" y="2703877"/>
            <a:ext cx="2520280" cy="437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927E63-35C9-ECFC-2456-DB9C8B42763E}"/>
              </a:ext>
            </a:extLst>
          </p:cNvPr>
          <p:cNvSpPr/>
          <p:nvPr/>
        </p:nvSpPr>
        <p:spPr bwMode="white">
          <a:xfrm>
            <a:off x="3684992" y="2564905"/>
            <a:ext cx="34911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927E63-35C9-ECFC-2456-DB9C8B42763E}"/>
              </a:ext>
            </a:extLst>
          </p:cNvPr>
          <p:cNvSpPr/>
          <p:nvPr/>
        </p:nvSpPr>
        <p:spPr bwMode="white">
          <a:xfrm>
            <a:off x="1164712" y="3356994"/>
            <a:ext cx="3851168" cy="57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927E63-35C9-ECFC-2456-DB9C8B42763E}"/>
              </a:ext>
            </a:extLst>
          </p:cNvPr>
          <p:cNvSpPr/>
          <p:nvPr/>
        </p:nvSpPr>
        <p:spPr bwMode="white">
          <a:xfrm>
            <a:off x="1164712" y="4293096"/>
            <a:ext cx="3131088" cy="50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927E63-35C9-ECFC-2456-DB9C8B42763E}"/>
              </a:ext>
            </a:extLst>
          </p:cNvPr>
          <p:cNvSpPr/>
          <p:nvPr/>
        </p:nvSpPr>
        <p:spPr bwMode="white">
          <a:xfrm>
            <a:off x="4295800" y="4149084"/>
            <a:ext cx="3744416" cy="65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927E63-35C9-ECFC-2456-DB9C8B42763E}"/>
              </a:ext>
            </a:extLst>
          </p:cNvPr>
          <p:cNvSpPr/>
          <p:nvPr/>
        </p:nvSpPr>
        <p:spPr bwMode="white">
          <a:xfrm>
            <a:off x="1055440" y="5160410"/>
            <a:ext cx="2736304" cy="50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927E63-35C9-ECFC-2456-DB9C8B42763E}"/>
              </a:ext>
            </a:extLst>
          </p:cNvPr>
          <p:cNvSpPr/>
          <p:nvPr/>
        </p:nvSpPr>
        <p:spPr bwMode="white">
          <a:xfrm>
            <a:off x="1133136" y="5954324"/>
            <a:ext cx="4962864" cy="60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56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D48857-7E14-3C7C-9693-CE69BB9959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01"/>
          <a:stretch/>
        </p:blipFill>
        <p:spPr>
          <a:xfrm>
            <a:off x="695400" y="1700808"/>
            <a:ext cx="11340000" cy="183326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2197A2-88D0-DCD3-F7CD-3021449B2FCA}"/>
              </a:ext>
            </a:extLst>
          </p:cNvPr>
          <p:cNvSpPr/>
          <p:nvPr/>
        </p:nvSpPr>
        <p:spPr bwMode="white">
          <a:xfrm>
            <a:off x="10473888" y="2800175"/>
            <a:ext cx="371335" cy="38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92DAED8-BFCC-B499-C704-18C20C4050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32" y="3257736"/>
            <a:ext cx="11340000" cy="3469985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6D48857-7E14-3C7C-9693-CE69BB9959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65" b="54799"/>
          <a:stretch/>
        </p:blipFill>
        <p:spPr>
          <a:xfrm>
            <a:off x="1318832" y="488009"/>
            <a:ext cx="5112568" cy="132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16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65DCA-950E-B5ED-B3E5-6533D301CE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16832"/>
            <a:ext cx="11340000" cy="35298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F4E900-E10B-53D0-40D1-A1D8BBA2EA55}"/>
              </a:ext>
            </a:extLst>
          </p:cNvPr>
          <p:cNvSpPr/>
          <p:nvPr/>
        </p:nvSpPr>
        <p:spPr bwMode="white">
          <a:xfrm>
            <a:off x="5940502" y="4769302"/>
            <a:ext cx="761712" cy="42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358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2025-06-23T09:03:46Z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