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39" r:id="rId4"/>
    <p:sldId id="337" r:id="rId5"/>
    <p:sldId id="336" r:id="rId6"/>
    <p:sldId id="334" r:id="rId7"/>
    <p:sldId id="333" r:id="rId8"/>
    <p:sldId id="331" r:id="rId9"/>
    <p:sldId id="330" r:id="rId10"/>
    <p:sldId id="340" r:id="rId11"/>
    <p:sldId id="327" r:id="rId12"/>
    <p:sldId id="341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3619" y="2905190"/>
            <a:ext cx="6504762" cy="1047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CFE50D-C0A5-A5ED-C512-6BE295D888A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179"/>
          <a:stretch/>
        </p:blipFill>
        <p:spPr>
          <a:xfrm>
            <a:off x="623392" y="2636912"/>
            <a:ext cx="11340000" cy="8772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443816-C97D-25DF-60C4-137742AB28D2}"/>
              </a:ext>
            </a:extLst>
          </p:cNvPr>
          <p:cNvSpPr/>
          <p:nvPr/>
        </p:nvSpPr>
        <p:spPr bwMode="white">
          <a:xfrm>
            <a:off x="585306" y="2827031"/>
            <a:ext cx="8278776" cy="765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18F8DFE-3B8A-84F7-286D-E57676EA11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403" b="81938"/>
          <a:stretch/>
        </p:blipFill>
        <p:spPr>
          <a:xfrm>
            <a:off x="2664256" y="3741905"/>
            <a:ext cx="4943912" cy="980864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118F8DFE-3B8A-84F7-286D-E57676EA11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10" r="36083" b="48788"/>
          <a:stretch/>
        </p:blipFill>
        <p:spPr>
          <a:xfrm>
            <a:off x="479376" y="4642714"/>
            <a:ext cx="7248168" cy="1944216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69CFE50D-C0A5-A5ED-C512-6BE295D888A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05" r="32056" b="78097"/>
          <a:stretch/>
        </p:blipFill>
        <p:spPr>
          <a:xfrm>
            <a:off x="479376" y="1638776"/>
            <a:ext cx="4608512" cy="744193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69CFE50D-C0A5-A5ED-C512-6BE295D888A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5" t="23313" r="25071" b="25821"/>
          <a:stretch/>
        </p:blipFill>
        <p:spPr>
          <a:xfrm>
            <a:off x="4655840" y="776701"/>
            <a:ext cx="6984776" cy="1728192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118F8DFE-3B8A-84F7-286D-E57676EA11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12" t="51448" r="43068"/>
          <a:stretch/>
        </p:blipFill>
        <p:spPr>
          <a:xfrm>
            <a:off x="7737552" y="4004501"/>
            <a:ext cx="5184576" cy="2636601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F443816-C97D-25DF-60C4-137742AB28D2}"/>
              </a:ext>
            </a:extLst>
          </p:cNvPr>
          <p:cNvSpPr/>
          <p:nvPr/>
        </p:nvSpPr>
        <p:spPr bwMode="white">
          <a:xfrm>
            <a:off x="3791744" y="3782406"/>
            <a:ext cx="3945808" cy="71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F443816-C97D-25DF-60C4-137742AB28D2}"/>
              </a:ext>
            </a:extLst>
          </p:cNvPr>
          <p:cNvSpPr/>
          <p:nvPr/>
        </p:nvSpPr>
        <p:spPr bwMode="white">
          <a:xfrm>
            <a:off x="469368" y="5085184"/>
            <a:ext cx="2314264" cy="142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F443816-C97D-25DF-60C4-137742AB28D2}"/>
              </a:ext>
            </a:extLst>
          </p:cNvPr>
          <p:cNvSpPr/>
          <p:nvPr/>
        </p:nvSpPr>
        <p:spPr bwMode="white">
          <a:xfrm>
            <a:off x="3565386" y="4722770"/>
            <a:ext cx="3610734" cy="175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F443816-C97D-25DF-60C4-137742AB28D2}"/>
              </a:ext>
            </a:extLst>
          </p:cNvPr>
          <p:cNvSpPr/>
          <p:nvPr/>
        </p:nvSpPr>
        <p:spPr bwMode="white">
          <a:xfrm>
            <a:off x="7618176" y="4149080"/>
            <a:ext cx="4022440" cy="235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796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A80061-4FC8-8027-141A-399B22E13D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1340000" cy="281272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F4163B7-B147-AC01-F94D-A5842A0CB1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3505404"/>
            <a:ext cx="11340000" cy="334184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E360E7-26F8-A7E7-1796-56F89E8B604C}"/>
              </a:ext>
            </a:extLst>
          </p:cNvPr>
          <p:cNvSpPr/>
          <p:nvPr/>
        </p:nvSpPr>
        <p:spPr bwMode="white">
          <a:xfrm>
            <a:off x="1127448" y="3645024"/>
            <a:ext cx="4032448" cy="530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E360E7-26F8-A7E7-1796-56F89E8B604C}"/>
              </a:ext>
            </a:extLst>
          </p:cNvPr>
          <p:cNvSpPr/>
          <p:nvPr/>
        </p:nvSpPr>
        <p:spPr bwMode="white">
          <a:xfrm>
            <a:off x="1199456" y="4509120"/>
            <a:ext cx="4464496" cy="651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E360E7-26F8-A7E7-1796-56F89E8B604C}"/>
              </a:ext>
            </a:extLst>
          </p:cNvPr>
          <p:cNvSpPr/>
          <p:nvPr/>
        </p:nvSpPr>
        <p:spPr bwMode="white">
          <a:xfrm>
            <a:off x="1229543" y="5373216"/>
            <a:ext cx="2850233" cy="57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E360E7-26F8-A7E7-1796-56F89E8B604C}"/>
              </a:ext>
            </a:extLst>
          </p:cNvPr>
          <p:cNvSpPr/>
          <p:nvPr/>
        </p:nvSpPr>
        <p:spPr bwMode="white">
          <a:xfrm>
            <a:off x="1348204" y="6165304"/>
            <a:ext cx="4315748" cy="602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156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F8ADCF0-08E4-A9F0-56BC-5D18DBD79F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548680"/>
            <a:ext cx="11340000" cy="3592485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DF4163B7-B147-AC01-F94D-A5842A0CB1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29" t="-1477" b="1"/>
          <a:stretch/>
        </p:blipFill>
        <p:spPr>
          <a:xfrm>
            <a:off x="3719736" y="4005064"/>
            <a:ext cx="4596416" cy="27234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E360E7-26F8-A7E7-1796-56F89E8B604C}"/>
              </a:ext>
            </a:extLst>
          </p:cNvPr>
          <p:cNvSpPr/>
          <p:nvPr/>
        </p:nvSpPr>
        <p:spPr bwMode="white">
          <a:xfrm>
            <a:off x="1199456" y="3429000"/>
            <a:ext cx="5688632" cy="583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E360E7-26F8-A7E7-1796-56F89E8B604C}"/>
              </a:ext>
            </a:extLst>
          </p:cNvPr>
          <p:cNvSpPr/>
          <p:nvPr/>
        </p:nvSpPr>
        <p:spPr bwMode="white">
          <a:xfrm>
            <a:off x="6853173" y="3501008"/>
            <a:ext cx="2555195" cy="576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78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C80A2A-709F-B055-B733-8804753FCB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288891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D0018F3-14FC-1D5A-A4B7-036828E07D3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66" r="62118"/>
          <a:stretch/>
        </p:blipFill>
        <p:spPr>
          <a:xfrm>
            <a:off x="4209288" y="3717032"/>
            <a:ext cx="3460752" cy="28805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60D616-EDD2-5078-46A7-72BF01C9A5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20688"/>
            <a:ext cx="11340000" cy="38878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79F766-6908-5240-955C-B8CD8D2FFED8}"/>
              </a:ext>
            </a:extLst>
          </p:cNvPr>
          <p:cNvSpPr/>
          <p:nvPr/>
        </p:nvSpPr>
        <p:spPr bwMode="white">
          <a:xfrm>
            <a:off x="10100780" y="2869535"/>
            <a:ext cx="380856" cy="400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D0018F3-14FC-1D5A-A4B7-036828E07D3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66" r="62118"/>
          <a:stretch/>
        </p:blipFill>
        <p:spPr>
          <a:xfrm>
            <a:off x="4526328" y="4149080"/>
            <a:ext cx="3287728" cy="2736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897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C84B82-EAC1-3BED-DB60-EA0062286E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48527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9E4D8C-3FC2-85BA-89A5-4373E8F28B70}"/>
              </a:ext>
            </a:extLst>
          </p:cNvPr>
          <p:cNvSpPr/>
          <p:nvPr/>
        </p:nvSpPr>
        <p:spPr bwMode="white">
          <a:xfrm>
            <a:off x="10240016" y="3187297"/>
            <a:ext cx="380856" cy="400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D0018F3-14FC-1D5A-A4B7-036828E07D3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62" t="-673" r="19574" b="-1"/>
          <a:stretch/>
        </p:blipFill>
        <p:spPr>
          <a:xfrm>
            <a:off x="9336360" y="3717032"/>
            <a:ext cx="3045408" cy="2924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658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4EF44D-157B-968E-E744-D669F2DF6E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908720"/>
            <a:ext cx="11340000" cy="49435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4313AD-AC46-723F-AE9A-751A9ED18241}"/>
              </a:ext>
            </a:extLst>
          </p:cNvPr>
          <p:cNvSpPr/>
          <p:nvPr/>
        </p:nvSpPr>
        <p:spPr bwMode="white">
          <a:xfrm>
            <a:off x="10233836" y="3175687"/>
            <a:ext cx="342770" cy="400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079F314-837C-FA57-5BAB-3E436D1C17C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9" r="56403"/>
          <a:stretch/>
        </p:blipFill>
        <p:spPr>
          <a:xfrm>
            <a:off x="9048328" y="4224938"/>
            <a:ext cx="3324330" cy="2660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784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91D04C-6BDF-791D-EC73-94E076249D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1340000" cy="39275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56AAE6-09CE-0C46-51A9-707C4496C330}"/>
              </a:ext>
            </a:extLst>
          </p:cNvPr>
          <p:cNvSpPr/>
          <p:nvPr/>
        </p:nvSpPr>
        <p:spPr bwMode="white">
          <a:xfrm>
            <a:off x="10384032" y="2171322"/>
            <a:ext cx="380856" cy="40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079F314-837C-FA57-5BAB-3E436D1C17C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7" t="-681" r="4968"/>
          <a:stretch/>
        </p:blipFill>
        <p:spPr>
          <a:xfrm>
            <a:off x="4325422" y="4499638"/>
            <a:ext cx="3498770" cy="2358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215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AA6168-3D4D-A2B4-05AD-5D8BA3CC8A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1340000" cy="30989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260B66-C66D-231B-B303-0306DDFAF9C1}"/>
              </a:ext>
            </a:extLst>
          </p:cNvPr>
          <p:cNvSpPr/>
          <p:nvPr/>
        </p:nvSpPr>
        <p:spPr bwMode="white">
          <a:xfrm>
            <a:off x="4380185" y="3041712"/>
            <a:ext cx="5579607" cy="656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3FD51AC8-0632-6803-919E-B629317E8D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48" b="76155"/>
          <a:stretch/>
        </p:blipFill>
        <p:spPr>
          <a:xfrm>
            <a:off x="1246824" y="4079646"/>
            <a:ext cx="4439856" cy="1124880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3FD51AC8-0632-6803-919E-B629317E8D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7" t="25371" r="59578"/>
          <a:stretch/>
        </p:blipFill>
        <p:spPr>
          <a:xfrm>
            <a:off x="6372973" y="3861048"/>
            <a:ext cx="3236536" cy="2877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743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36240B-CCE8-B37D-72D7-4EBC2BDC11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605" y="980728"/>
            <a:ext cx="11340000" cy="28795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EF02B4-16BA-ECF0-DACE-610798438B96}"/>
              </a:ext>
            </a:extLst>
          </p:cNvPr>
          <p:cNvSpPr/>
          <p:nvPr/>
        </p:nvSpPr>
        <p:spPr bwMode="white">
          <a:xfrm>
            <a:off x="4256269" y="3211908"/>
            <a:ext cx="580806" cy="390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FD51AC8-0632-6803-919E-B629317E8D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7" t="19265" r="21478"/>
          <a:stretch/>
        </p:blipFill>
        <p:spPr>
          <a:xfrm>
            <a:off x="5735960" y="2852936"/>
            <a:ext cx="4104456" cy="3808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891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62B0A1-7564-0298-7E4A-481AD0EA48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80728"/>
            <a:ext cx="11340000" cy="479555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9CFE50D-C0A5-A5ED-C512-6BE295D888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439" b="23701"/>
          <a:stretch/>
        </p:blipFill>
        <p:spPr>
          <a:xfrm>
            <a:off x="3071664" y="4581128"/>
            <a:ext cx="7808838" cy="2188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889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2025-06-23T09:36:21Z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