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2976245"/>
            <a:ext cx="79152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0575" y="2061845"/>
            <a:ext cx="299085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790700"/>
            <a:ext cx="105060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16675" y="3180715"/>
            <a:ext cx="653415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6680" y="4490085"/>
            <a:ext cx="728980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54760"/>
            <a:ext cx="104679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924810"/>
            <a:ext cx="28098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8475" y="1846580"/>
            <a:ext cx="77533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28090"/>
            <a:ext cx="1042987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286125"/>
            <a:ext cx="36099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59880" y="1228090"/>
            <a:ext cx="65341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9100" y="2552700"/>
            <a:ext cx="241935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61110"/>
            <a:ext cx="104965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997200"/>
            <a:ext cx="32385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2610" y="2555875"/>
            <a:ext cx="1207770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404620"/>
            <a:ext cx="1053465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70855" y="1991360"/>
            <a:ext cx="8890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828800"/>
            <a:ext cx="105537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2975" y="3818890"/>
            <a:ext cx="119316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14475"/>
            <a:ext cx="104870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30440" y="2806065"/>
            <a:ext cx="82867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4720" y="3429000"/>
            <a:ext cx="82867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833245"/>
            <a:ext cx="100203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850" y="1901825"/>
            <a:ext cx="6150610" cy="312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585595"/>
            <a:ext cx="105346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6830" y="2933065"/>
            <a:ext cx="6798945" cy="233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" y="1277620"/>
            <a:ext cx="59626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20" y="2059940"/>
            <a:ext cx="104584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6995" y="2059940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66825"/>
            <a:ext cx="104870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5724525"/>
            <a:ext cx="4924425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3262630"/>
            <a:ext cx="4400550" cy="1744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5095240"/>
            <a:ext cx="4536440" cy="170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128520"/>
            <a:ext cx="1048702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604645"/>
            <a:ext cx="99345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395" y="1678940"/>
            <a:ext cx="6127750" cy="294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395" y="4756785"/>
            <a:ext cx="947102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181225"/>
            <a:ext cx="1046797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352550"/>
            <a:ext cx="1002030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4430" y="1352550"/>
            <a:ext cx="528256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0" y="1352550"/>
            <a:ext cx="2082800" cy="230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54430" y="1975485"/>
            <a:ext cx="7162800" cy="352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09750"/>
            <a:ext cx="10572750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134745"/>
            <a:ext cx="991552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4430" y="1352550"/>
            <a:ext cx="5130165" cy="299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4430" y="4557395"/>
            <a:ext cx="8449945" cy="1933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638425"/>
            <a:ext cx="75819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5050" y="2784475"/>
            <a:ext cx="7346315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147570"/>
            <a:ext cx="10525125" cy="25622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257935"/>
            <a:ext cx="999172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4430" y="1352550"/>
            <a:ext cx="5731510" cy="266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820" y="4147820"/>
            <a:ext cx="8442960" cy="179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471420"/>
            <a:ext cx="10439400" cy="19145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315575" y="3180715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12215"/>
            <a:ext cx="10506075" cy="558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5890" y="3241040"/>
            <a:ext cx="6424930" cy="299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890" y="6297930"/>
            <a:ext cx="796988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1885950"/>
            <a:ext cx="862012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5620" y="1977390"/>
            <a:ext cx="8519160" cy="309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40155"/>
            <a:ext cx="10525125" cy="538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6675" y="3865880"/>
            <a:ext cx="7209155" cy="2360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855" y="4326255"/>
            <a:ext cx="268605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880870"/>
            <a:ext cx="91059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2090" y="1819910"/>
            <a:ext cx="9166225" cy="321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49680"/>
            <a:ext cx="1050607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8440" y="3904615"/>
            <a:ext cx="74485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947420"/>
            <a:ext cx="972502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4190" y="2937510"/>
            <a:ext cx="270510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1000125"/>
            <a:ext cx="70104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1056640"/>
            <a:ext cx="6684010" cy="490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109470"/>
            <a:ext cx="732472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33320" y="2191385"/>
            <a:ext cx="7492365" cy="172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3320" y="4026535"/>
            <a:ext cx="32505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23010"/>
            <a:ext cx="104679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610" y="3234055"/>
            <a:ext cx="35242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9395" y="1889760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5240"/>
            <a:ext cx="104870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357245"/>
            <a:ext cx="305752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8915" y="1961515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32535"/>
            <a:ext cx="104489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460" y="3296285"/>
            <a:ext cx="37814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6055" y="1889760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884680"/>
            <a:ext cx="104775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2466975"/>
            <a:ext cx="1007745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1295" y="3181350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5240"/>
            <a:ext cx="104870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0" y="3429000"/>
            <a:ext cx="27813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6995" y="1961515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14475"/>
            <a:ext cx="104870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1295" y="4237355"/>
            <a:ext cx="65341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2025-07-10T01:44:08Z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