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53" r:id="rId9"/>
    <p:sldId id="344" r:id="rId10"/>
    <p:sldId id="343" r:id="rId11"/>
    <p:sldId id="342" r:id="rId12"/>
    <p:sldId id="341" r:id="rId13"/>
    <p:sldId id="339" r:id="rId14"/>
    <p:sldId id="354" r:id="rId15"/>
    <p:sldId id="355" r:id="rId16"/>
    <p:sldId id="336" r:id="rId17"/>
    <p:sldId id="334" r:id="rId18"/>
    <p:sldId id="356" r:id="rId19"/>
    <p:sldId id="332" r:id="rId20"/>
    <p:sldId id="331" r:id="rId21"/>
    <p:sldId id="330" r:id="rId22"/>
    <p:sldId id="357" r:id="rId23"/>
    <p:sldId id="329" r:id="rId24"/>
    <p:sldId id="358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3619" y="2219476"/>
            <a:ext cx="8704762" cy="24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F924B-9968-9424-F616-AF584EF9D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6240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EAED2-8FE6-69D6-B2F4-7C1D87604FA3}"/>
              </a:ext>
            </a:extLst>
          </p:cNvPr>
          <p:cNvSpPr/>
          <p:nvPr/>
        </p:nvSpPr>
        <p:spPr bwMode="white">
          <a:xfrm>
            <a:off x="1751081" y="2609664"/>
            <a:ext cx="12959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B1BBFE-7DB3-A92C-20A5-F30530338ABC}"/>
              </a:ext>
            </a:extLst>
          </p:cNvPr>
          <p:cNvSpPr/>
          <p:nvPr/>
        </p:nvSpPr>
        <p:spPr bwMode="white">
          <a:xfrm>
            <a:off x="1103625" y="4337856"/>
            <a:ext cx="8640143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75A1E5-F38E-BC2D-CA52-384EE2DA59C0}"/>
              </a:ext>
            </a:extLst>
          </p:cNvPr>
          <p:cNvSpPr/>
          <p:nvPr/>
        </p:nvSpPr>
        <p:spPr bwMode="white">
          <a:xfrm>
            <a:off x="2865086" y="5497670"/>
            <a:ext cx="1037833" cy="35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1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9F375-C5A9-57B8-7372-491047B85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184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57BA94-B63B-FF6D-1BA9-3EAD313A8CF4}"/>
              </a:ext>
            </a:extLst>
          </p:cNvPr>
          <p:cNvSpPr/>
          <p:nvPr/>
        </p:nvSpPr>
        <p:spPr bwMode="white">
          <a:xfrm>
            <a:off x="10635848" y="2422253"/>
            <a:ext cx="427648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94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05646-FCDD-9B6E-667F-657A13CC97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12"/>
          <a:stretch/>
        </p:blipFill>
        <p:spPr>
          <a:xfrm>
            <a:off x="479376" y="2060848"/>
            <a:ext cx="11340000" cy="287014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DD621AA-CC40-3409-2DDA-9F9689D96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930988"/>
            <a:ext cx="11340000" cy="182094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F12055-00CB-19FA-5FBC-BEE88DE0C02A}"/>
              </a:ext>
            </a:extLst>
          </p:cNvPr>
          <p:cNvSpPr/>
          <p:nvPr/>
        </p:nvSpPr>
        <p:spPr bwMode="white">
          <a:xfrm>
            <a:off x="10513785" y="5188398"/>
            <a:ext cx="361813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BD05646-FCDD-9B6E-667F-657A13CC97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8259"/>
          <a:stretch/>
        </p:blipFill>
        <p:spPr>
          <a:xfrm>
            <a:off x="551384" y="1052736"/>
            <a:ext cx="4896544" cy="125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0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A9433-F2BF-ED03-9EF6-DB5EF00E8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37400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A2CADA-B5A5-47AC-5324-06BA16477F35}"/>
              </a:ext>
            </a:extLst>
          </p:cNvPr>
          <p:cNvSpPr/>
          <p:nvPr/>
        </p:nvSpPr>
        <p:spPr bwMode="white">
          <a:xfrm>
            <a:off x="10434608" y="3157144"/>
            <a:ext cx="333249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03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BE34521-0E5B-5F48-34DF-72622B897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517932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1271465" y="3861048"/>
            <a:ext cx="63367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2639616" y="5223950"/>
            <a:ext cx="63367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49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AE4ED58-CE55-1553-F08D-94C787CF9E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/>
        </p:blipFill>
        <p:spPr>
          <a:xfrm>
            <a:off x="1559496" y="1772816"/>
            <a:ext cx="9048368" cy="34074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1127448" y="2852936"/>
            <a:ext cx="94804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1343472" y="3692565"/>
            <a:ext cx="94804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1559496" y="4627974"/>
            <a:ext cx="94804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58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CE2EC-54E6-A500-CAAC-CE94B39691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9" y="944060"/>
            <a:ext cx="11340000" cy="29058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E7F320-E445-B6EA-D625-083A84A852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4437112"/>
            <a:ext cx="6731488" cy="250812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9BE62FF-2D96-B5D3-D608-2AB7E0630E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0" r="10372" b="64050"/>
          <a:stretch/>
        </p:blipFill>
        <p:spPr>
          <a:xfrm>
            <a:off x="1199456" y="3849935"/>
            <a:ext cx="10163803" cy="144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48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E62FF-2D96-B5D3-D608-2AB7E0630E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39"/>
          <a:stretch/>
        </p:blipFill>
        <p:spPr>
          <a:xfrm>
            <a:off x="1199456" y="1052736"/>
            <a:ext cx="11340000" cy="273466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E7F320-E445-B6EA-D625-083A84A852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392" y="3848548"/>
            <a:ext cx="7382080" cy="275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75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B80964C-E199-7572-DABB-9DF15806B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48680"/>
            <a:ext cx="11340000" cy="523384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AE7F320-E445-B6EA-D625-083A84A852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4107466"/>
            <a:ext cx="7382080" cy="2750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1343472" y="1569905"/>
            <a:ext cx="8208912" cy="61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1055440" y="2512998"/>
            <a:ext cx="8496944" cy="5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1487488" y="3429000"/>
            <a:ext cx="8496944" cy="51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1631504" y="4196271"/>
            <a:ext cx="2952328" cy="74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45158A-83B1-8397-378A-836C56577E74}"/>
              </a:ext>
            </a:extLst>
          </p:cNvPr>
          <p:cNvSpPr/>
          <p:nvPr/>
        </p:nvSpPr>
        <p:spPr bwMode="white">
          <a:xfrm>
            <a:off x="1342931" y="5168932"/>
            <a:ext cx="2808853" cy="74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38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7347B-8B80-E5F3-5BBA-5927A8397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91012"/>
            <a:ext cx="10895326" cy="579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3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C5A4B-1C1F-2FB2-6C00-981875FB93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3"/>
          <a:stretch/>
        </p:blipFill>
        <p:spPr>
          <a:xfrm>
            <a:off x="839416" y="2276872"/>
            <a:ext cx="10801274" cy="44278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C35717-43DE-8172-2FEC-6D60B0B3BA32}"/>
              </a:ext>
            </a:extLst>
          </p:cNvPr>
          <p:cNvSpPr/>
          <p:nvPr/>
        </p:nvSpPr>
        <p:spPr bwMode="white">
          <a:xfrm>
            <a:off x="10271259" y="4391976"/>
            <a:ext cx="344624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9DC5A4B-1C1F-2FB2-6C00-981875FB93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 b="75457"/>
          <a:stretch/>
        </p:blipFill>
        <p:spPr>
          <a:xfrm>
            <a:off x="911424" y="1124744"/>
            <a:ext cx="4770990" cy="1325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A3140-6764-C03A-C13C-369CD0A5F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294509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3D09D4E-E690-AFEB-D837-972737BD1E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4049824"/>
            <a:ext cx="11340000" cy="16514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2810F5-886C-C2FE-B339-4EF6FFF54198}"/>
              </a:ext>
            </a:extLst>
          </p:cNvPr>
          <p:cNvSpPr/>
          <p:nvPr/>
        </p:nvSpPr>
        <p:spPr bwMode="white">
          <a:xfrm>
            <a:off x="983432" y="4273896"/>
            <a:ext cx="4896544" cy="5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810F5-886C-C2FE-B339-4EF6FFF54198}"/>
              </a:ext>
            </a:extLst>
          </p:cNvPr>
          <p:cNvSpPr/>
          <p:nvPr/>
        </p:nvSpPr>
        <p:spPr bwMode="white">
          <a:xfrm>
            <a:off x="5879976" y="4261726"/>
            <a:ext cx="4320480" cy="60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2810F5-886C-C2FE-B339-4EF6FFF54198}"/>
              </a:ext>
            </a:extLst>
          </p:cNvPr>
          <p:cNvSpPr/>
          <p:nvPr/>
        </p:nvSpPr>
        <p:spPr bwMode="white">
          <a:xfrm>
            <a:off x="956762" y="5138066"/>
            <a:ext cx="4896544" cy="5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2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DD6AB-9FA2-FCA8-6E22-D2D0BBC75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988840"/>
            <a:ext cx="11340000" cy="272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83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4169AE5-8C0F-DD2E-AC6B-06E343753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534521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02810F5-886C-C2FE-B339-4EF6FFF54198}"/>
              </a:ext>
            </a:extLst>
          </p:cNvPr>
          <p:cNvSpPr/>
          <p:nvPr/>
        </p:nvSpPr>
        <p:spPr bwMode="white">
          <a:xfrm>
            <a:off x="983432" y="3267199"/>
            <a:ext cx="10081120" cy="145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2810F5-886C-C2FE-B339-4EF6FFF54198}"/>
              </a:ext>
            </a:extLst>
          </p:cNvPr>
          <p:cNvSpPr/>
          <p:nvPr/>
        </p:nvSpPr>
        <p:spPr bwMode="white">
          <a:xfrm>
            <a:off x="911424" y="4941167"/>
            <a:ext cx="10369152" cy="160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5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8E3A2-0DB0-441C-95AD-6821BE92D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18716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8D22E8-4A5E-2FA3-25C7-A75C37785F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924386"/>
            <a:ext cx="11340000" cy="34075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2810F5-886C-C2FE-B339-4EF6FFF54198}"/>
              </a:ext>
            </a:extLst>
          </p:cNvPr>
          <p:cNvSpPr/>
          <p:nvPr/>
        </p:nvSpPr>
        <p:spPr bwMode="white">
          <a:xfrm>
            <a:off x="767408" y="2924386"/>
            <a:ext cx="10513168" cy="151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810F5-886C-C2FE-B339-4EF6FFF54198}"/>
              </a:ext>
            </a:extLst>
          </p:cNvPr>
          <p:cNvSpPr/>
          <p:nvPr/>
        </p:nvSpPr>
        <p:spPr bwMode="white">
          <a:xfrm>
            <a:off x="911424" y="4725145"/>
            <a:ext cx="1022513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8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EA42235-1CF7-9E6A-E9F3-3A56DC745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43763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02810F5-886C-C2FE-B339-4EF6FFF54198}"/>
              </a:ext>
            </a:extLst>
          </p:cNvPr>
          <p:cNvSpPr/>
          <p:nvPr/>
        </p:nvSpPr>
        <p:spPr bwMode="white">
          <a:xfrm>
            <a:off x="954696" y="3356992"/>
            <a:ext cx="5933392" cy="5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2810F5-886C-C2FE-B339-4EF6FFF54198}"/>
              </a:ext>
            </a:extLst>
          </p:cNvPr>
          <p:cNvSpPr/>
          <p:nvPr/>
        </p:nvSpPr>
        <p:spPr bwMode="white">
          <a:xfrm>
            <a:off x="767408" y="4077073"/>
            <a:ext cx="10369152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33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3D8B0-24ED-4FB4-E903-5A50D4BB4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7727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D0C22-AAEC-A9BD-1FFD-23B456E9ACF5}"/>
              </a:ext>
            </a:extLst>
          </p:cNvPr>
          <p:cNvSpPr/>
          <p:nvPr/>
        </p:nvSpPr>
        <p:spPr bwMode="white">
          <a:xfrm>
            <a:off x="10396522" y="3078028"/>
            <a:ext cx="428463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6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FC17C-5050-14DA-8D62-5A4714D7C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3740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56F54-7FFA-D258-BEDF-9026730D86CD}"/>
              </a:ext>
            </a:extLst>
          </p:cNvPr>
          <p:cNvSpPr/>
          <p:nvPr/>
        </p:nvSpPr>
        <p:spPr bwMode="white">
          <a:xfrm>
            <a:off x="10525659" y="2950661"/>
            <a:ext cx="342769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64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0208A-CAB9-0A1C-A735-CF73466F0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135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56B483-960D-9D75-5C53-75C52BFB9A91}"/>
              </a:ext>
            </a:extLst>
          </p:cNvPr>
          <p:cNvSpPr/>
          <p:nvPr/>
        </p:nvSpPr>
        <p:spPr bwMode="white">
          <a:xfrm>
            <a:off x="10525659" y="1420118"/>
            <a:ext cx="333248" cy="39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75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37984-1ACE-7AC6-E1E4-EB0CB0B44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772816"/>
            <a:ext cx="11340000" cy="305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051081-68E7-8798-C9B1-AB134D09E26B}"/>
              </a:ext>
            </a:extLst>
          </p:cNvPr>
          <p:cNvSpPr/>
          <p:nvPr/>
        </p:nvSpPr>
        <p:spPr bwMode="white">
          <a:xfrm>
            <a:off x="5224044" y="2825688"/>
            <a:ext cx="3367596" cy="71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D90F4-139E-5499-A0CE-3E2F25F913E8}"/>
              </a:ext>
            </a:extLst>
          </p:cNvPr>
          <p:cNvSpPr/>
          <p:nvPr/>
        </p:nvSpPr>
        <p:spPr bwMode="white">
          <a:xfrm>
            <a:off x="5500164" y="3905808"/>
            <a:ext cx="3811555" cy="5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7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3FC9C-B053-7A5F-B0CC-C9A738C10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268760"/>
            <a:ext cx="11340000" cy="264418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E7AC43C-83E1-2214-F5AD-A70A31DC1A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/>
          <a:stretch/>
        </p:blipFill>
        <p:spPr>
          <a:xfrm>
            <a:off x="2687801" y="3933697"/>
            <a:ext cx="6912768" cy="17500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D486A-80BE-A6DF-2F80-87808D9152CF}"/>
              </a:ext>
            </a:extLst>
          </p:cNvPr>
          <p:cNvSpPr/>
          <p:nvPr/>
        </p:nvSpPr>
        <p:spPr bwMode="white">
          <a:xfrm>
            <a:off x="2687800" y="3041712"/>
            <a:ext cx="5831831" cy="63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372208-6078-76D9-B008-0E2EB1BDC017}"/>
              </a:ext>
            </a:extLst>
          </p:cNvPr>
          <p:cNvSpPr/>
          <p:nvPr/>
        </p:nvSpPr>
        <p:spPr bwMode="white">
          <a:xfrm>
            <a:off x="2350010" y="4983622"/>
            <a:ext cx="7538591" cy="60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88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E378D45-448E-B8C2-CF48-1CA39B9DE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692696"/>
            <a:ext cx="11340000" cy="341300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C9D96EF-2CB4-FC30-4643-CFB2ECE7D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4105705"/>
            <a:ext cx="11340000" cy="24496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372208-6078-76D9-B008-0E2EB1BDC017}"/>
              </a:ext>
            </a:extLst>
          </p:cNvPr>
          <p:cNvSpPr/>
          <p:nvPr/>
        </p:nvSpPr>
        <p:spPr bwMode="white">
          <a:xfrm>
            <a:off x="2063552" y="1792941"/>
            <a:ext cx="7538591" cy="60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372208-6078-76D9-B008-0E2EB1BDC017}"/>
              </a:ext>
            </a:extLst>
          </p:cNvPr>
          <p:cNvSpPr/>
          <p:nvPr/>
        </p:nvSpPr>
        <p:spPr bwMode="white">
          <a:xfrm>
            <a:off x="2711624" y="2646193"/>
            <a:ext cx="7538591" cy="60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372208-6078-76D9-B008-0E2EB1BDC017}"/>
              </a:ext>
            </a:extLst>
          </p:cNvPr>
          <p:cNvSpPr/>
          <p:nvPr/>
        </p:nvSpPr>
        <p:spPr bwMode="white">
          <a:xfrm>
            <a:off x="2495600" y="3499446"/>
            <a:ext cx="7538591" cy="60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372208-6078-76D9-B008-0E2EB1BDC017}"/>
              </a:ext>
            </a:extLst>
          </p:cNvPr>
          <p:cNvSpPr/>
          <p:nvPr/>
        </p:nvSpPr>
        <p:spPr bwMode="white">
          <a:xfrm>
            <a:off x="2279315" y="5085184"/>
            <a:ext cx="7970900" cy="67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372208-6078-76D9-B008-0E2EB1BDC017}"/>
              </a:ext>
            </a:extLst>
          </p:cNvPr>
          <p:cNvSpPr/>
          <p:nvPr/>
        </p:nvSpPr>
        <p:spPr bwMode="white">
          <a:xfrm>
            <a:off x="2783632" y="5950757"/>
            <a:ext cx="7538591" cy="60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26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8C79C-5052-97B2-5958-28D6098D7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1027775"/>
            <a:ext cx="11340000" cy="57856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8DEC8-1569-1AD2-D7ED-E9C0907F2C4C}"/>
              </a:ext>
            </a:extLst>
          </p:cNvPr>
          <p:cNvSpPr/>
          <p:nvPr/>
        </p:nvSpPr>
        <p:spPr bwMode="white">
          <a:xfrm>
            <a:off x="7547604" y="4344726"/>
            <a:ext cx="371335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0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