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56" r:id="rId4"/>
    <p:sldId id="353" r:id="rId5"/>
    <p:sldId id="351" r:id="rId6"/>
    <p:sldId id="350" r:id="rId7"/>
    <p:sldId id="348" r:id="rId8"/>
    <p:sldId id="346" r:id="rId9"/>
    <p:sldId id="357" r:id="rId10"/>
    <p:sldId id="344" r:id="rId11"/>
    <p:sldId id="342" r:id="rId12"/>
    <p:sldId id="341" r:id="rId13"/>
    <p:sldId id="340" r:id="rId14"/>
    <p:sldId id="338" r:id="rId15"/>
    <p:sldId id="336" r:id="rId16"/>
    <p:sldId id="335" r:id="rId17"/>
    <p:sldId id="358" r:id="rId18"/>
    <p:sldId id="332" r:id="rId19"/>
    <p:sldId id="359" r:id="rId20"/>
    <p:sldId id="360" r:id="rId21"/>
    <p:sldId id="361" r:id="rId22"/>
    <p:sldId id="328" r:id="rId23"/>
    <p:sldId id="327" r:id="rId24"/>
    <p:sldId id="362" r:id="rId25"/>
    <p:sldId id="363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3619" y="3057571"/>
            <a:ext cx="6104762" cy="7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17D287-A548-5238-DC40-BAA01F7D37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378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BCEC77-D75C-F6F1-7582-CDFFF62F27FE}"/>
              </a:ext>
            </a:extLst>
          </p:cNvPr>
          <p:cNvSpPr/>
          <p:nvPr/>
        </p:nvSpPr>
        <p:spPr bwMode="white">
          <a:xfrm>
            <a:off x="7372298" y="1294934"/>
            <a:ext cx="971184" cy="43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8F42FE-0A49-80EE-D9BF-42D9DB3447D1}"/>
              </a:ext>
            </a:extLst>
          </p:cNvPr>
          <p:cNvSpPr/>
          <p:nvPr/>
        </p:nvSpPr>
        <p:spPr bwMode="white">
          <a:xfrm>
            <a:off x="6591542" y="2969704"/>
            <a:ext cx="2648170" cy="61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2C6E69-14C5-4114-C3DF-276AF99E202E}"/>
              </a:ext>
            </a:extLst>
          </p:cNvPr>
          <p:cNvSpPr/>
          <p:nvPr/>
        </p:nvSpPr>
        <p:spPr bwMode="white">
          <a:xfrm>
            <a:off x="1773709" y="4037100"/>
            <a:ext cx="2170881" cy="49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3DDE1D05-2626-10C6-2FC6-912C12A302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97"/>
          <a:stretch/>
        </p:blipFill>
        <p:spPr>
          <a:xfrm>
            <a:off x="4583832" y="3724921"/>
            <a:ext cx="6133264" cy="317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19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2F51F2-7CB2-F8F4-E30F-477C41ECEC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39431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09CADE-7102-EFCB-EFC4-B1F8D72E07CC}"/>
              </a:ext>
            </a:extLst>
          </p:cNvPr>
          <p:cNvSpPr/>
          <p:nvPr/>
        </p:nvSpPr>
        <p:spPr bwMode="white">
          <a:xfrm>
            <a:off x="10425086" y="3871258"/>
            <a:ext cx="361813" cy="39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29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3E32F0-AC9E-C4A4-2926-77EAEE84C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132856"/>
            <a:ext cx="11340000" cy="2741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54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B0D7B1-14E9-1E6F-9749-EAA934624E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54" r="36501"/>
          <a:stretch/>
        </p:blipFill>
        <p:spPr>
          <a:xfrm>
            <a:off x="551384" y="1340768"/>
            <a:ext cx="7200800" cy="324268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74FB972-911E-BF5A-FFB5-48413A32E5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752" y="4001272"/>
            <a:ext cx="11340000" cy="281210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46B500-3654-84DA-47FB-68AF120D634E}"/>
              </a:ext>
            </a:extLst>
          </p:cNvPr>
          <p:cNvSpPr/>
          <p:nvPr/>
        </p:nvSpPr>
        <p:spPr bwMode="white">
          <a:xfrm>
            <a:off x="10389185" y="4392106"/>
            <a:ext cx="428463" cy="38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EB0D7B1-14E9-1E6F-9749-EAA934624E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34" t="27679"/>
          <a:stretch/>
        </p:blipFill>
        <p:spPr>
          <a:xfrm>
            <a:off x="7896200" y="737977"/>
            <a:ext cx="4067192" cy="3386704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EEB0D7B1-14E9-1E6F-9749-EAA934624E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11" b="66171"/>
          <a:stretch/>
        </p:blipFill>
        <p:spPr>
          <a:xfrm>
            <a:off x="1343472" y="476672"/>
            <a:ext cx="4101936" cy="1219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93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A26249-8EF9-2E90-0F37-9E6ADC1A0C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37"/>
          <a:stretch/>
        </p:blipFill>
        <p:spPr>
          <a:xfrm>
            <a:off x="623392" y="1052736"/>
            <a:ext cx="11340000" cy="28803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104BFB-F63E-16B3-745B-2D9ED51F46D9}"/>
              </a:ext>
            </a:extLst>
          </p:cNvPr>
          <p:cNvSpPr/>
          <p:nvPr/>
        </p:nvSpPr>
        <p:spPr bwMode="white">
          <a:xfrm>
            <a:off x="10363795" y="3224844"/>
            <a:ext cx="361813" cy="39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883D62C-D1BD-CCD2-BB0F-0C6A58B8C1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9" r="56403"/>
          <a:stretch/>
        </p:blipFill>
        <p:spPr>
          <a:xfrm>
            <a:off x="6168008" y="3429000"/>
            <a:ext cx="3662804" cy="329403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45A26249-8EF9-2E90-0F37-9E6ADC1A0C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63" r="56821"/>
          <a:stretch/>
        </p:blipFill>
        <p:spPr>
          <a:xfrm>
            <a:off x="623392" y="3933056"/>
            <a:ext cx="4896544" cy="73986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45A26249-8EF9-2E90-0F37-9E6ADC1A0C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4" t="77574"/>
          <a:stretch/>
        </p:blipFill>
        <p:spPr>
          <a:xfrm>
            <a:off x="1271464" y="4949063"/>
            <a:ext cx="5939400" cy="811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16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B3FCE9-B884-C991-ECBD-3A8585F08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29683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7A25C3-1EFD-E854-BECE-7DDC3856F1B3}"/>
              </a:ext>
            </a:extLst>
          </p:cNvPr>
          <p:cNvSpPr/>
          <p:nvPr/>
        </p:nvSpPr>
        <p:spPr bwMode="white">
          <a:xfrm>
            <a:off x="5779833" y="3252313"/>
            <a:ext cx="752191" cy="42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883D62C-D1BD-CCD2-BB0F-0C6A58B8C1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7" t="15184" r="13223"/>
          <a:stretch/>
        </p:blipFill>
        <p:spPr>
          <a:xfrm>
            <a:off x="6365400" y="2924944"/>
            <a:ext cx="3805030" cy="352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52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15DEA6-475E-25C1-D14C-081A4E86A7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35663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3952" y="3545632"/>
            <a:ext cx="3039182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19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5F98862-3EC3-C79B-F243-76434FB32B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10587"/>
            <a:ext cx="11340000" cy="425586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6FFDE97-F367-B24D-9122-A70E4A4BF7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85" b="62741"/>
          <a:stretch/>
        </p:blipFill>
        <p:spPr>
          <a:xfrm>
            <a:off x="699212" y="5177527"/>
            <a:ext cx="3528392" cy="9835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6FFDE97-F367-B24D-9122-A70E4A4BF7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30" r="26558" b="32835"/>
          <a:stretch/>
        </p:blipFill>
        <p:spPr>
          <a:xfrm>
            <a:off x="3779160" y="5213385"/>
            <a:ext cx="8328288" cy="86409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6FFDE97-F367-B24D-9122-A70E4A4BF7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37" r="51323"/>
          <a:stretch/>
        </p:blipFill>
        <p:spPr>
          <a:xfrm>
            <a:off x="741840" y="5919230"/>
            <a:ext cx="5519976" cy="9387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216" y="1096376"/>
            <a:ext cx="3178522" cy="346423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D5A42A-6812-EABF-971B-2DB5AD19634C}"/>
              </a:ext>
            </a:extLst>
          </p:cNvPr>
          <p:cNvSpPr/>
          <p:nvPr/>
        </p:nvSpPr>
        <p:spPr bwMode="white">
          <a:xfrm>
            <a:off x="454454" y="2928868"/>
            <a:ext cx="5929578" cy="644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D5A42A-6812-EABF-971B-2DB5AD19634C}"/>
              </a:ext>
            </a:extLst>
          </p:cNvPr>
          <p:cNvSpPr/>
          <p:nvPr/>
        </p:nvSpPr>
        <p:spPr bwMode="white">
          <a:xfrm>
            <a:off x="503946" y="3861049"/>
            <a:ext cx="7392214" cy="131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5D5A42A-6812-EABF-971B-2DB5AD19634C}"/>
              </a:ext>
            </a:extLst>
          </p:cNvPr>
          <p:cNvSpPr/>
          <p:nvPr/>
        </p:nvSpPr>
        <p:spPr bwMode="white">
          <a:xfrm>
            <a:off x="632985" y="5448501"/>
            <a:ext cx="3086751" cy="57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5D5A42A-6812-EABF-971B-2DB5AD19634C}"/>
              </a:ext>
            </a:extLst>
          </p:cNvPr>
          <p:cNvSpPr/>
          <p:nvPr/>
        </p:nvSpPr>
        <p:spPr bwMode="white">
          <a:xfrm>
            <a:off x="3667282" y="5352242"/>
            <a:ext cx="8189358" cy="72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5D5A42A-6812-EABF-971B-2DB5AD19634C}"/>
              </a:ext>
            </a:extLst>
          </p:cNvPr>
          <p:cNvSpPr/>
          <p:nvPr/>
        </p:nvSpPr>
        <p:spPr bwMode="white">
          <a:xfrm>
            <a:off x="646554" y="6196914"/>
            <a:ext cx="4369326" cy="51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41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263DAB-A94E-A192-48BB-A7F26FC790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453"/>
          <a:stretch/>
        </p:blipFill>
        <p:spPr>
          <a:xfrm>
            <a:off x="479376" y="1124744"/>
            <a:ext cx="11340000" cy="273630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66F3782-08B4-6611-AFA6-1D8CC118D4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7" b="8300"/>
          <a:stretch/>
        </p:blipFill>
        <p:spPr>
          <a:xfrm>
            <a:off x="4295800" y="3501008"/>
            <a:ext cx="4379864" cy="299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97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66F3782-08B4-6611-AFA6-1D8CC118D4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204864"/>
            <a:ext cx="11340000" cy="358247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4263DAB-A94E-A192-48BB-A7F26FC790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506"/>
          <a:stretch/>
        </p:blipFill>
        <p:spPr>
          <a:xfrm>
            <a:off x="60869" y="1344699"/>
            <a:ext cx="11340000" cy="8643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1C5065-5EFF-9931-BAD3-843DD0C4AEA3}"/>
              </a:ext>
            </a:extLst>
          </p:cNvPr>
          <p:cNvSpPr/>
          <p:nvPr/>
        </p:nvSpPr>
        <p:spPr bwMode="white">
          <a:xfrm>
            <a:off x="551384" y="3356992"/>
            <a:ext cx="691276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1C5065-5EFF-9931-BAD3-843DD0C4AEA3}"/>
              </a:ext>
            </a:extLst>
          </p:cNvPr>
          <p:cNvSpPr/>
          <p:nvPr/>
        </p:nvSpPr>
        <p:spPr bwMode="white">
          <a:xfrm>
            <a:off x="767408" y="5082115"/>
            <a:ext cx="3096344" cy="57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3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16764F-7D5E-3970-0E3A-C542E534F0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12470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42D34D-C119-877C-0270-ACEB9F33F98D}"/>
              </a:ext>
            </a:extLst>
          </p:cNvPr>
          <p:cNvSpPr/>
          <p:nvPr/>
        </p:nvSpPr>
        <p:spPr bwMode="white">
          <a:xfrm>
            <a:off x="10002003" y="3336990"/>
            <a:ext cx="331539" cy="34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08EDAA0-FDA8-D41A-5F4E-2D7D639FD2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1340000" cy="4133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F1C5065-5EFF-9931-BAD3-843DD0C4AEA3}"/>
              </a:ext>
            </a:extLst>
          </p:cNvPr>
          <p:cNvSpPr/>
          <p:nvPr/>
        </p:nvSpPr>
        <p:spPr bwMode="white">
          <a:xfrm>
            <a:off x="263352" y="2636912"/>
            <a:ext cx="43204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1C5065-5EFF-9931-BAD3-843DD0C4AEA3}"/>
              </a:ext>
            </a:extLst>
          </p:cNvPr>
          <p:cNvSpPr/>
          <p:nvPr/>
        </p:nvSpPr>
        <p:spPr bwMode="white">
          <a:xfrm>
            <a:off x="479376" y="3500140"/>
            <a:ext cx="7560840" cy="57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1C5065-5EFF-9931-BAD3-843DD0C4AEA3}"/>
              </a:ext>
            </a:extLst>
          </p:cNvPr>
          <p:cNvSpPr/>
          <p:nvPr/>
        </p:nvSpPr>
        <p:spPr bwMode="white">
          <a:xfrm>
            <a:off x="454088" y="4364236"/>
            <a:ext cx="8090184" cy="57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1C5065-5EFF-9931-BAD3-843DD0C4AEA3}"/>
              </a:ext>
            </a:extLst>
          </p:cNvPr>
          <p:cNvSpPr/>
          <p:nvPr/>
        </p:nvSpPr>
        <p:spPr bwMode="white">
          <a:xfrm>
            <a:off x="285934" y="5228332"/>
            <a:ext cx="660215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66F3782-08B4-6611-AFA6-1D8CC118D4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7" b="8300"/>
          <a:stretch/>
        </p:blipFill>
        <p:spPr>
          <a:xfrm>
            <a:off x="8032373" y="862859"/>
            <a:ext cx="4379864" cy="299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23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7F98094-3F30-C1A0-61BB-F9048F51E4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00808"/>
            <a:ext cx="11340000" cy="350805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F1C5065-5EFF-9931-BAD3-843DD0C4AEA3}"/>
              </a:ext>
            </a:extLst>
          </p:cNvPr>
          <p:cNvSpPr/>
          <p:nvPr/>
        </p:nvSpPr>
        <p:spPr bwMode="white">
          <a:xfrm>
            <a:off x="263352" y="2852936"/>
            <a:ext cx="33123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1C5065-5EFF-9931-BAD3-843DD0C4AEA3}"/>
              </a:ext>
            </a:extLst>
          </p:cNvPr>
          <p:cNvSpPr/>
          <p:nvPr/>
        </p:nvSpPr>
        <p:spPr bwMode="white">
          <a:xfrm>
            <a:off x="291375" y="3748692"/>
            <a:ext cx="2924305" cy="68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1C5065-5EFF-9931-BAD3-843DD0C4AEA3}"/>
              </a:ext>
            </a:extLst>
          </p:cNvPr>
          <p:cNvSpPr/>
          <p:nvPr/>
        </p:nvSpPr>
        <p:spPr bwMode="white">
          <a:xfrm>
            <a:off x="335360" y="4603846"/>
            <a:ext cx="8640960" cy="60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66F3782-08B4-6611-AFA6-1D8CC118D4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7" b="8300"/>
          <a:stretch/>
        </p:blipFill>
        <p:spPr>
          <a:xfrm>
            <a:off x="6960096" y="1357857"/>
            <a:ext cx="4379864" cy="299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68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5FDBD4-5B0E-403C-BD0A-2943707C2C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90"/>
          <a:stretch/>
        </p:blipFill>
        <p:spPr>
          <a:xfrm>
            <a:off x="551384" y="1329126"/>
            <a:ext cx="11276294" cy="4383968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82601000-7F04-AB85-90A3-D0A82601EE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t="1016" r="9414" b="36873"/>
          <a:stretch/>
        </p:blipFill>
        <p:spPr>
          <a:xfrm>
            <a:off x="5447928" y="4543684"/>
            <a:ext cx="3077394" cy="2338820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6E5FDBD4-5B0E-403C-BD0A-2943707C2C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45" b="74710"/>
          <a:stretch/>
        </p:blipFill>
        <p:spPr>
          <a:xfrm>
            <a:off x="1271464" y="476672"/>
            <a:ext cx="3744416" cy="1042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75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E9AC9D-F4C1-381B-B11C-801042FC2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757" y="836712"/>
            <a:ext cx="11340000" cy="378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1CF923-E7FC-2D17-5420-5D0FEDD19188}"/>
              </a:ext>
            </a:extLst>
          </p:cNvPr>
          <p:cNvSpPr/>
          <p:nvPr/>
        </p:nvSpPr>
        <p:spPr bwMode="white">
          <a:xfrm>
            <a:off x="7947165" y="1265175"/>
            <a:ext cx="590327" cy="38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7DF14B-979E-8FCB-67B9-01571040C35C}"/>
              </a:ext>
            </a:extLst>
          </p:cNvPr>
          <p:cNvSpPr/>
          <p:nvPr/>
        </p:nvSpPr>
        <p:spPr bwMode="white">
          <a:xfrm>
            <a:off x="7947165" y="2198273"/>
            <a:ext cx="590327" cy="38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2601000-7F04-AB85-90A3-D0A82601EE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t="1016" r="9414" b="36873"/>
          <a:stretch/>
        </p:blipFill>
        <p:spPr>
          <a:xfrm>
            <a:off x="8817277" y="3861048"/>
            <a:ext cx="3395480" cy="2580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97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2601000-7F04-AB85-90A3-D0A82601E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1340000" cy="440546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F74C858-B052-E7F3-BE31-BC6C04335606}"/>
              </a:ext>
            </a:extLst>
          </p:cNvPr>
          <p:cNvSpPr/>
          <p:nvPr/>
        </p:nvSpPr>
        <p:spPr bwMode="white">
          <a:xfrm>
            <a:off x="977210" y="3212976"/>
            <a:ext cx="6690382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74C858-B052-E7F3-BE31-BC6C04335606}"/>
              </a:ext>
            </a:extLst>
          </p:cNvPr>
          <p:cNvSpPr/>
          <p:nvPr/>
        </p:nvSpPr>
        <p:spPr bwMode="white">
          <a:xfrm>
            <a:off x="466792" y="5068432"/>
            <a:ext cx="8136904" cy="59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29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337000E-2DD0-B086-AFC3-5F51874C7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576517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F74C858-B052-E7F3-BE31-BC6C04335606}"/>
              </a:ext>
            </a:extLst>
          </p:cNvPr>
          <p:cNvSpPr/>
          <p:nvPr/>
        </p:nvSpPr>
        <p:spPr bwMode="white">
          <a:xfrm>
            <a:off x="551384" y="2420888"/>
            <a:ext cx="10585176" cy="2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74C858-B052-E7F3-BE31-BC6C04335606}"/>
              </a:ext>
            </a:extLst>
          </p:cNvPr>
          <p:cNvSpPr/>
          <p:nvPr/>
        </p:nvSpPr>
        <p:spPr bwMode="white">
          <a:xfrm>
            <a:off x="767408" y="5192174"/>
            <a:ext cx="3528392" cy="613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74C858-B052-E7F3-BE31-BC6C04335606}"/>
              </a:ext>
            </a:extLst>
          </p:cNvPr>
          <p:cNvSpPr/>
          <p:nvPr/>
        </p:nvSpPr>
        <p:spPr bwMode="white">
          <a:xfrm>
            <a:off x="767408" y="6101705"/>
            <a:ext cx="2952328" cy="572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2601000-7F04-AB85-90A3-D0A82601EE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t="1016" r="9414" b="36873"/>
          <a:stretch/>
        </p:blipFill>
        <p:spPr>
          <a:xfrm>
            <a:off x="8976320" y="4326782"/>
            <a:ext cx="3265616" cy="248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9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BE3AF6-CC4D-473E-9B71-5E493DB0B6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10235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43A2B6-97BF-8BBE-2F52-10341977040F}"/>
              </a:ext>
            </a:extLst>
          </p:cNvPr>
          <p:cNvSpPr/>
          <p:nvPr/>
        </p:nvSpPr>
        <p:spPr bwMode="white">
          <a:xfrm>
            <a:off x="5269934" y="1469120"/>
            <a:ext cx="1123526" cy="37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8485808-4AEC-D6A8-E9B7-B5BA3A17EF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82"/>
          <a:stretch/>
        </p:blipFill>
        <p:spPr>
          <a:xfrm>
            <a:off x="4007768" y="3031574"/>
            <a:ext cx="7848872" cy="336468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21C3741-BE10-4F51-534A-16046235A9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148306"/>
            <a:ext cx="11340000" cy="196093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83E6C5-C633-45B5-CE71-32736FD1FC0C}"/>
              </a:ext>
            </a:extLst>
          </p:cNvPr>
          <p:cNvSpPr/>
          <p:nvPr/>
        </p:nvSpPr>
        <p:spPr bwMode="white">
          <a:xfrm>
            <a:off x="10002075" y="2492664"/>
            <a:ext cx="1618640" cy="42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484581-48C9-62C2-F946-7E9DD0ADF2F9}"/>
              </a:ext>
            </a:extLst>
          </p:cNvPr>
          <p:cNvSpPr/>
          <p:nvPr/>
        </p:nvSpPr>
        <p:spPr bwMode="white">
          <a:xfrm>
            <a:off x="1413763" y="3410954"/>
            <a:ext cx="2161360" cy="42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43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430478-EBBC-E02C-05C6-264396D9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36902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58F375-568A-B6D6-9D5D-27A25544B15D}"/>
              </a:ext>
            </a:extLst>
          </p:cNvPr>
          <p:cNvSpPr/>
          <p:nvPr/>
        </p:nvSpPr>
        <p:spPr bwMode="white">
          <a:xfrm>
            <a:off x="10358436" y="3365571"/>
            <a:ext cx="333249" cy="38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0B07B63-0C9D-0ECB-5106-414D06D6CA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3" r="66563"/>
          <a:stretch/>
        </p:blipFill>
        <p:spPr>
          <a:xfrm>
            <a:off x="8886578" y="3991879"/>
            <a:ext cx="2943716" cy="2714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62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987FD9-7938-6EB5-4A60-2BE153DB50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28875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F56FFD-A930-B01B-A14A-9E3EE201ACDD}"/>
              </a:ext>
            </a:extLst>
          </p:cNvPr>
          <p:cNvSpPr/>
          <p:nvPr/>
        </p:nvSpPr>
        <p:spPr bwMode="white">
          <a:xfrm>
            <a:off x="10354273" y="2343487"/>
            <a:ext cx="418942" cy="38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0B07B63-0C9D-0ECB-5106-414D06D6CA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47" t="9031" r="28464"/>
          <a:stretch/>
        </p:blipFill>
        <p:spPr>
          <a:xfrm>
            <a:off x="4367808" y="3645024"/>
            <a:ext cx="3508218" cy="302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36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40E45E-0DCF-882F-3340-1D6537E9AB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27636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F4AB57-6BDE-B1C1-0511-91342AC40C53}"/>
              </a:ext>
            </a:extLst>
          </p:cNvPr>
          <p:cNvSpPr/>
          <p:nvPr/>
        </p:nvSpPr>
        <p:spPr bwMode="white">
          <a:xfrm>
            <a:off x="1617781" y="3312350"/>
            <a:ext cx="752191" cy="41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B043068-6847-ABB4-40A5-A05EF98663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26" r="68468"/>
          <a:stretch/>
        </p:blipFill>
        <p:spPr>
          <a:xfrm>
            <a:off x="4511824" y="3140968"/>
            <a:ext cx="3575760" cy="345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60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9A1E8E3D-0D02-43C0-0CF6-0B38220A79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844824"/>
            <a:ext cx="11340000" cy="510164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712D39C-4B13-5C76-72B8-384067B20B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0314"/>
            <a:ext cx="11340000" cy="108820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B043068-6847-ABB4-40A5-A05EF986631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t="3146" r="17669"/>
          <a:stretch/>
        </p:blipFill>
        <p:spPr>
          <a:xfrm>
            <a:off x="7282872" y="2741846"/>
            <a:ext cx="4536504" cy="359499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15DC60-1622-E66E-9313-29C3F11B5453}"/>
              </a:ext>
            </a:extLst>
          </p:cNvPr>
          <p:cNvSpPr/>
          <p:nvPr/>
        </p:nvSpPr>
        <p:spPr bwMode="white">
          <a:xfrm>
            <a:off x="983432" y="2852936"/>
            <a:ext cx="475252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15DC60-1622-E66E-9313-29C3F11B5453}"/>
              </a:ext>
            </a:extLst>
          </p:cNvPr>
          <p:cNvSpPr/>
          <p:nvPr/>
        </p:nvSpPr>
        <p:spPr bwMode="white">
          <a:xfrm>
            <a:off x="1127448" y="3791361"/>
            <a:ext cx="475252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15DC60-1622-E66E-9313-29C3F11B5453}"/>
              </a:ext>
            </a:extLst>
          </p:cNvPr>
          <p:cNvSpPr/>
          <p:nvPr/>
        </p:nvSpPr>
        <p:spPr bwMode="white">
          <a:xfrm>
            <a:off x="2044920" y="4530463"/>
            <a:ext cx="475252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15DC60-1622-E66E-9313-29C3F11B5453}"/>
              </a:ext>
            </a:extLst>
          </p:cNvPr>
          <p:cNvSpPr/>
          <p:nvPr/>
        </p:nvSpPr>
        <p:spPr bwMode="white">
          <a:xfrm>
            <a:off x="951653" y="5474973"/>
            <a:ext cx="475252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15DC60-1622-E66E-9313-29C3F11B5453}"/>
              </a:ext>
            </a:extLst>
          </p:cNvPr>
          <p:cNvSpPr/>
          <p:nvPr/>
        </p:nvSpPr>
        <p:spPr bwMode="white">
          <a:xfrm>
            <a:off x="2206308" y="6214075"/>
            <a:ext cx="4752528" cy="572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24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E1422-3E71-44D1-1624-1EE67BA71B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3736489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DDE1D05-2626-10C6-2FC6-912C12A302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97"/>
          <a:stretch/>
        </p:blipFill>
        <p:spPr>
          <a:xfrm>
            <a:off x="4367808" y="3573016"/>
            <a:ext cx="6133264" cy="317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55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7BFF501-3C1B-A908-7225-22FFA0991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1340000" cy="274661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631B160-7488-9A07-4CE9-59E02EC5D075}"/>
              </a:ext>
            </a:extLst>
          </p:cNvPr>
          <p:cNvSpPr/>
          <p:nvPr/>
        </p:nvSpPr>
        <p:spPr bwMode="white">
          <a:xfrm>
            <a:off x="7248128" y="2132856"/>
            <a:ext cx="4109477" cy="58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1F7E40-722C-8BFF-BBB3-90246B8904DE}"/>
              </a:ext>
            </a:extLst>
          </p:cNvPr>
          <p:cNvSpPr/>
          <p:nvPr/>
        </p:nvSpPr>
        <p:spPr bwMode="white">
          <a:xfrm>
            <a:off x="911424" y="3023823"/>
            <a:ext cx="7344816" cy="62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DDE1D05-2626-10C6-2FC6-912C12A302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97"/>
          <a:stretch/>
        </p:blipFill>
        <p:spPr>
          <a:xfrm>
            <a:off x="3503712" y="3699833"/>
            <a:ext cx="6133264" cy="317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42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2025-06-23T09:02:01Z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