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60" r:id="rId10"/>
    <p:sldId id="351" r:id="rId11"/>
    <p:sldId id="350" r:id="rId12"/>
    <p:sldId id="348" r:id="rId13"/>
    <p:sldId id="347" r:id="rId14"/>
    <p:sldId id="344" r:id="rId15"/>
    <p:sldId id="341" r:id="rId16"/>
    <p:sldId id="340" r:id="rId17"/>
    <p:sldId id="339" r:id="rId18"/>
    <p:sldId id="337" r:id="rId19"/>
    <p:sldId id="362" r:id="rId20"/>
    <p:sldId id="334" r:id="rId21"/>
    <p:sldId id="363" r:id="rId22"/>
    <p:sldId id="330" r:id="rId23"/>
    <p:sldId id="329" r:id="rId24"/>
    <p:sldId id="328" r:id="rId25"/>
    <p:sldId id="364" r:id="rId26"/>
    <p:sldId id="36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0286" y="2333762"/>
            <a:ext cx="8771428" cy="2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4B684-9ED8-9CDA-3A8E-F370AFCB4D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072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384F98-BE9D-8F18-1E87-0293789B5BA8}"/>
              </a:ext>
            </a:extLst>
          </p:cNvPr>
          <p:cNvSpPr/>
          <p:nvPr/>
        </p:nvSpPr>
        <p:spPr bwMode="white">
          <a:xfrm>
            <a:off x="10425086" y="3390849"/>
            <a:ext cx="361813" cy="39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859A6A-25F2-3D23-164C-C06C76690C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" r="74818"/>
          <a:stretch/>
        </p:blipFill>
        <p:spPr>
          <a:xfrm>
            <a:off x="4655840" y="3861048"/>
            <a:ext cx="2075664" cy="306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36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F55AE-2CC3-8FB8-5310-F4EFC1F3E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30975"/>
            <a:ext cx="11340000" cy="3725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859A6A-25F2-3D23-164C-C06C76690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8" r="75453" b="-1"/>
          <a:stretch/>
        </p:blipFill>
        <p:spPr>
          <a:xfrm>
            <a:off x="7392144" y="1412775"/>
            <a:ext cx="2783672" cy="436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D9ABF-C750-C041-4A55-83EA33945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888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3977-0271-9BCE-7C37-DD8FC7801EEE}"/>
              </a:ext>
            </a:extLst>
          </p:cNvPr>
          <p:cNvSpPr/>
          <p:nvPr/>
        </p:nvSpPr>
        <p:spPr bwMode="white">
          <a:xfrm>
            <a:off x="3346515" y="3297914"/>
            <a:ext cx="1104483" cy="45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859A6A-25F2-3D23-164C-C06C76690C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3" t="1033" r="26558"/>
          <a:stretch/>
        </p:blipFill>
        <p:spPr>
          <a:xfrm>
            <a:off x="6240016" y="3140968"/>
            <a:ext cx="3565254" cy="342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6C184-617B-7414-4BAF-D93B56B21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82133"/>
            <a:ext cx="11340000" cy="2947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8F9582-EA9D-F1C7-C0FA-DB1FEE74295A}"/>
              </a:ext>
            </a:extLst>
          </p:cNvPr>
          <p:cNvSpPr/>
          <p:nvPr/>
        </p:nvSpPr>
        <p:spPr bwMode="white">
          <a:xfrm>
            <a:off x="8225640" y="3400349"/>
            <a:ext cx="552241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17BFDD-0BFA-78F5-810B-7B0DD5B878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029989"/>
            <a:ext cx="11340000" cy="285539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36C34-33AB-CE8B-8883-475C5A2E45D1}"/>
              </a:ext>
            </a:extLst>
          </p:cNvPr>
          <p:cNvSpPr/>
          <p:nvPr/>
        </p:nvSpPr>
        <p:spPr bwMode="white">
          <a:xfrm>
            <a:off x="839417" y="6021288"/>
            <a:ext cx="2958768" cy="60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19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CB53F-D021-78CD-F050-A7880EF4E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55261"/>
            <a:ext cx="11340000" cy="4710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BA4A5D-4DCD-BAD4-FD6C-AA20E1CC5B2D}"/>
              </a:ext>
            </a:extLst>
          </p:cNvPr>
          <p:cNvSpPr/>
          <p:nvPr/>
        </p:nvSpPr>
        <p:spPr bwMode="white">
          <a:xfrm>
            <a:off x="10459009" y="2628004"/>
            <a:ext cx="371335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23280D-5F3E-1968-1183-2EAC2A11EF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900" y="527143"/>
            <a:ext cx="9323776" cy="120739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6956542-761E-EA87-0322-6C8C1C14D3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5877272"/>
            <a:ext cx="11340000" cy="102895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47DEA8B-36CE-1808-5002-EDAF6293FEE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3"/>
          <a:stretch/>
        </p:blipFill>
        <p:spPr>
          <a:xfrm>
            <a:off x="8495463" y="2823461"/>
            <a:ext cx="1919576" cy="385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3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3D433-9ECD-5812-883E-A848BC3F91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7"/>
          <a:stretch/>
        </p:blipFill>
        <p:spPr>
          <a:xfrm>
            <a:off x="516640" y="980728"/>
            <a:ext cx="11340000" cy="4608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3EA79-3FA1-CE9A-303E-775D0D7FBAEC}"/>
              </a:ext>
            </a:extLst>
          </p:cNvPr>
          <p:cNvSpPr/>
          <p:nvPr/>
        </p:nvSpPr>
        <p:spPr bwMode="white">
          <a:xfrm>
            <a:off x="10276085" y="4087060"/>
            <a:ext cx="333249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7DEA8B-36CE-1808-5002-EDAF6293FE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3032" r="27828"/>
          <a:stretch/>
        </p:blipFill>
        <p:spPr>
          <a:xfrm>
            <a:off x="9463368" y="4408135"/>
            <a:ext cx="2681304" cy="24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3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1F3B1-153E-0325-5F25-1649DD2B5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060848"/>
            <a:ext cx="11340000" cy="27743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444BB-3B61-91AE-9BB4-34A156E2CF9D}"/>
              </a:ext>
            </a:extLst>
          </p:cNvPr>
          <p:cNvSpPr/>
          <p:nvPr/>
        </p:nvSpPr>
        <p:spPr bwMode="white">
          <a:xfrm>
            <a:off x="1999833" y="4110658"/>
            <a:ext cx="3494357" cy="5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4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6E40B-5328-A468-FDD8-F1EB1CE07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9574"/>
            <a:ext cx="11340000" cy="27474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9B91DC-67C3-3ACB-0A9A-56E207577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 b="39317"/>
          <a:stretch/>
        </p:blipFill>
        <p:spPr>
          <a:xfrm>
            <a:off x="1415480" y="3429000"/>
            <a:ext cx="6984776" cy="26642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C9B91DC-67C3-3ACB-0A9A-56E207577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02" r="67615" b="18868"/>
          <a:stretch/>
        </p:blipFill>
        <p:spPr>
          <a:xfrm>
            <a:off x="8346093" y="5240200"/>
            <a:ext cx="3672408" cy="853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C9B91DC-67C3-3ACB-0A9A-56E207577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83" r="43703"/>
          <a:stretch/>
        </p:blipFill>
        <p:spPr>
          <a:xfrm>
            <a:off x="1415480" y="6093296"/>
            <a:ext cx="6384072" cy="8173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F7D20-1C88-61FD-29EB-8C598240838C}"/>
              </a:ext>
            </a:extLst>
          </p:cNvPr>
          <p:cNvSpPr/>
          <p:nvPr/>
        </p:nvSpPr>
        <p:spPr bwMode="white">
          <a:xfrm>
            <a:off x="983432" y="3687626"/>
            <a:ext cx="7416824" cy="6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F7D20-1C88-61FD-29EB-8C598240838C}"/>
              </a:ext>
            </a:extLst>
          </p:cNvPr>
          <p:cNvSpPr/>
          <p:nvPr/>
        </p:nvSpPr>
        <p:spPr bwMode="white">
          <a:xfrm>
            <a:off x="1429137" y="4566256"/>
            <a:ext cx="5098911" cy="51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CF7D20-1C88-61FD-29EB-8C598240838C}"/>
              </a:ext>
            </a:extLst>
          </p:cNvPr>
          <p:cNvSpPr/>
          <p:nvPr/>
        </p:nvSpPr>
        <p:spPr bwMode="white">
          <a:xfrm>
            <a:off x="1415480" y="5358344"/>
            <a:ext cx="6768752" cy="5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CF7D20-1C88-61FD-29EB-8C598240838C}"/>
              </a:ext>
            </a:extLst>
          </p:cNvPr>
          <p:cNvSpPr/>
          <p:nvPr/>
        </p:nvSpPr>
        <p:spPr bwMode="white">
          <a:xfrm>
            <a:off x="8328985" y="5378161"/>
            <a:ext cx="3311631" cy="50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CF7D20-1C88-61FD-29EB-8C598240838C}"/>
              </a:ext>
            </a:extLst>
          </p:cNvPr>
          <p:cNvSpPr/>
          <p:nvPr/>
        </p:nvSpPr>
        <p:spPr bwMode="white">
          <a:xfrm>
            <a:off x="1343472" y="6176458"/>
            <a:ext cx="6264696" cy="54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8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0FD32-9D4E-A72C-7DE3-F4B97BB0D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62923"/>
            <a:ext cx="11340000" cy="36902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132C96-3DD5-5142-4A31-6A7FB453D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4365104"/>
            <a:ext cx="11340000" cy="26935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343472" y="4509119"/>
            <a:ext cx="9340079" cy="6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599725" y="5445224"/>
            <a:ext cx="50003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6719886" y="5492737"/>
            <a:ext cx="3840610" cy="52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575249" y="6325347"/>
            <a:ext cx="2936575" cy="45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4459201" y="6372859"/>
            <a:ext cx="3148967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5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B885260-7FE1-0F74-2171-478A3E1130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1991544" y="1412776"/>
            <a:ext cx="8544312" cy="41481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847528" y="2348880"/>
            <a:ext cx="7776864" cy="51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631504" y="3284984"/>
            <a:ext cx="8856984" cy="51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601957" y="4255571"/>
            <a:ext cx="6131788" cy="4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8EE0A-9E8E-62B5-F76B-D23E068419AC}"/>
              </a:ext>
            </a:extLst>
          </p:cNvPr>
          <p:cNvSpPr/>
          <p:nvPr/>
        </p:nvSpPr>
        <p:spPr bwMode="white">
          <a:xfrm>
            <a:off x="1199456" y="5068162"/>
            <a:ext cx="6131788" cy="59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23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92049-175F-C5AC-57EC-BDA124C58C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16"/>
          <a:stretch/>
        </p:blipFill>
        <p:spPr>
          <a:xfrm>
            <a:off x="623392" y="1988840"/>
            <a:ext cx="11340000" cy="103793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38AB101-E200-3AF4-5B88-A0C0D5A4DE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027793"/>
            <a:ext cx="11340000" cy="36632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988850-4CD4-E726-48CF-371C3528F00C}"/>
              </a:ext>
            </a:extLst>
          </p:cNvPr>
          <p:cNvSpPr/>
          <p:nvPr/>
        </p:nvSpPr>
        <p:spPr bwMode="white">
          <a:xfrm>
            <a:off x="10363795" y="4239345"/>
            <a:ext cx="361813" cy="39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3592049-175F-C5AC-57EC-BDA124C58C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84"/>
          <a:stretch/>
        </p:blipFill>
        <p:spPr>
          <a:xfrm>
            <a:off x="1199456" y="658724"/>
            <a:ext cx="11340000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562AD-6932-1B6A-E297-039AFD3DD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21171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25F484-B788-BA16-B171-5DA87BB8A2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3453870"/>
            <a:ext cx="11340000" cy="193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A64BDFA-13E5-D186-1DF4-CADAA9848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11340000" cy="24202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988CD1A-8AE7-E4CF-F17A-ABF510E6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329007"/>
            <a:ext cx="11340000" cy="36984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1415480" y="1756646"/>
            <a:ext cx="4536504" cy="66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5951984" y="1907657"/>
            <a:ext cx="2520280" cy="51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1425080" y="2693839"/>
            <a:ext cx="5391000" cy="57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2207914" y="3521384"/>
            <a:ext cx="7128446" cy="55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2210820" y="4381773"/>
            <a:ext cx="8493691" cy="60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2279576" y="5147384"/>
            <a:ext cx="8712968" cy="60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185A1F-876D-EFD1-F58D-0469036E37B4}"/>
              </a:ext>
            </a:extLst>
          </p:cNvPr>
          <p:cNvSpPr/>
          <p:nvPr/>
        </p:nvSpPr>
        <p:spPr bwMode="white">
          <a:xfrm>
            <a:off x="3575720" y="6037959"/>
            <a:ext cx="2952328" cy="6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7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52533A-088B-E168-80D7-08EFE1BA0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2444"/>
            <a:ext cx="11340000" cy="402474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491311C-424D-C48F-7EA8-BFF20C88AA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7" r="71643"/>
          <a:stretch/>
        </p:blipFill>
        <p:spPr>
          <a:xfrm>
            <a:off x="6960096" y="3988280"/>
            <a:ext cx="2476144" cy="282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8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1E5C3-39BD-D5EC-CDD5-D2813CA06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44" y="1052736"/>
            <a:ext cx="11340000" cy="1876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97AE1-E254-9FB2-D2EA-AFBE1EAEB39B}"/>
              </a:ext>
            </a:extLst>
          </p:cNvPr>
          <p:cNvSpPr/>
          <p:nvPr/>
        </p:nvSpPr>
        <p:spPr bwMode="white">
          <a:xfrm>
            <a:off x="8291344" y="1386107"/>
            <a:ext cx="533198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17C1B-E39A-211A-C4CD-D831A3D77B75}"/>
              </a:ext>
            </a:extLst>
          </p:cNvPr>
          <p:cNvSpPr/>
          <p:nvPr/>
        </p:nvSpPr>
        <p:spPr bwMode="white">
          <a:xfrm>
            <a:off x="5482528" y="2290971"/>
            <a:ext cx="533198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491311C-424D-C48F-7EA8-BFF20C88AA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72" r="71643"/>
          <a:stretch/>
        </p:blipFill>
        <p:spPr>
          <a:xfrm>
            <a:off x="4367808" y="3068960"/>
            <a:ext cx="3215720" cy="352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30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5B964-6116-4C7E-C39A-0D0F4DF0B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04" y="1052736"/>
            <a:ext cx="11340000" cy="261064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91311C-424D-C48F-7EA8-BFF20C88AA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4409" r="23801"/>
          <a:stretch/>
        </p:blipFill>
        <p:spPr>
          <a:xfrm>
            <a:off x="7392144" y="2780927"/>
            <a:ext cx="4248472" cy="38941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8124" y="2764791"/>
            <a:ext cx="3282412" cy="392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BB4A71-4207-F64D-CC62-90A04BD7C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71"/>
          <a:stretch/>
        </p:blipFill>
        <p:spPr>
          <a:xfrm>
            <a:off x="983432" y="1162054"/>
            <a:ext cx="11340000" cy="251766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491311C-424D-C48F-7EA8-BFF20C88AA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4409" r="23801"/>
          <a:stretch/>
        </p:blipFill>
        <p:spPr>
          <a:xfrm>
            <a:off x="7104112" y="2276872"/>
            <a:ext cx="4248472" cy="38941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0092" y="2260736"/>
            <a:ext cx="3282412" cy="39263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CB1A3-F0D8-B961-F738-70852589AE6A}"/>
              </a:ext>
            </a:extLst>
          </p:cNvPr>
          <p:cNvSpPr/>
          <p:nvPr/>
        </p:nvSpPr>
        <p:spPr bwMode="white">
          <a:xfrm>
            <a:off x="767408" y="2852936"/>
            <a:ext cx="6048672" cy="61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BB4A71-4207-F64D-CC62-90A04BD7C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89"/>
          <a:stretch/>
        </p:blipFill>
        <p:spPr>
          <a:xfrm>
            <a:off x="479376" y="1196752"/>
            <a:ext cx="11340000" cy="16933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9B796F6-AA78-18F4-2126-DBE75B2B3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59631"/>
            <a:ext cx="11340000" cy="348086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1CB1A3-F0D8-B961-F738-70852589AE6A}"/>
              </a:ext>
            </a:extLst>
          </p:cNvPr>
          <p:cNvSpPr/>
          <p:nvPr/>
        </p:nvSpPr>
        <p:spPr bwMode="white">
          <a:xfrm>
            <a:off x="128328" y="2980381"/>
            <a:ext cx="10360160" cy="1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491311C-424D-C48F-7EA8-BFF20C88AA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4409" r="23801"/>
          <a:stretch/>
        </p:blipFill>
        <p:spPr>
          <a:xfrm>
            <a:off x="9048328" y="3484437"/>
            <a:ext cx="3280390" cy="30067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1CB1A3-F0D8-B961-F738-70852589AE6A}"/>
              </a:ext>
            </a:extLst>
          </p:cNvPr>
          <p:cNvSpPr/>
          <p:nvPr/>
        </p:nvSpPr>
        <p:spPr bwMode="white">
          <a:xfrm>
            <a:off x="276343" y="4744577"/>
            <a:ext cx="9060017" cy="48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CB1A3-F0D8-B961-F738-70852589AE6A}"/>
              </a:ext>
            </a:extLst>
          </p:cNvPr>
          <p:cNvSpPr/>
          <p:nvPr/>
        </p:nvSpPr>
        <p:spPr bwMode="white">
          <a:xfrm>
            <a:off x="303793" y="5601978"/>
            <a:ext cx="6584295" cy="563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5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5549A-108A-A738-B4D4-0959877F4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801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41420-C921-6767-E32C-8105F15C8748}"/>
              </a:ext>
            </a:extLst>
          </p:cNvPr>
          <p:cNvSpPr/>
          <p:nvPr/>
        </p:nvSpPr>
        <p:spPr bwMode="white">
          <a:xfrm>
            <a:off x="10310829" y="3280474"/>
            <a:ext cx="361813" cy="3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2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D0E68-DEBE-13E6-E736-D61DBCFA2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541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C01B2-B952-5CC8-BABD-014435CFD298}"/>
              </a:ext>
            </a:extLst>
          </p:cNvPr>
          <p:cNvSpPr/>
          <p:nvPr/>
        </p:nvSpPr>
        <p:spPr bwMode="white">
          <a:xfrm>
            <a:off x="10339394" y="4437187"/>
            <a:ext cx="333249" cy="38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9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F92D2-398C-F0AF-9DF4-D28BB30A1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20888"/>
            <a:ext cx="11340000" cy="1858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44D10-0BB5-E1FB-49E8-D44750D2B5B1}"/>
              </a:ext>
            </a:extLst>
          </p:cNvPr>
          <p:cNvSpPr/>
          <p:nvPr/>
        </p:nvSpPr>
        <p:spPr bwMode="white">
          <a:xfrm>
            <a:off x="8440470" y="3669469"/>
            <a:ext cx="304685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8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B830A-8696-A1BB-21E1-B92369239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64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6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9FC21-DF23-3A15-A2B4-42B902A42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68" y="980728"/>
            <a:ext cx="11340000" cy="3663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9927B-3D21-B839-B69E-4735DE9D5114}"/>
              </a:ext>
            </a:extLst>
          </p:cNvPr>
          <p:cNvSpPr/>
          <p:nvPr/>
        </p:nvSpPr>
        <p:spPr bwMode="white">
          <a:xfrm>
            <a:off x="8328796" y="3117640"/>
            <a:ext cx="523678" cy="42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6B830A-8696-A1BB-21E1-B923692392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b="48829"/>
          <a:stretch/>
        </p:blipFill>
        <p:spPr>
          <a:xfrm>
            <a:off x="3575720" y="4404653"/>
            <a:ext cx="51473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6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5F26F-9019-D64E-6A80-7202B5240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74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37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62FADD-A50B-D881-6628-B1FEC5853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61625"/>
            <a:ext cx="11340000" cy="329050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571C459-4C58-C725-EE2A-AA89C0E70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48680"/>
            <a:ext cx="11340000" cy="2505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7E8DA-61B3-B28B-533C-D9FD001007E2}"/>
              </a:ext>
            </a:extLst>
          </p:cNvPr>
          <p:cNvSpPr/>
          <p:nvPr/>
        </p:nvSpPr>
        <p:spPr bwMode="white">
          <a:xfrm>
            <a:off x="839416" y="2506796"/>
            <a:ext cx="2448272" cy="54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27E8DA-61B3-B28B-533C-D9FD001007E2}"/>
              </a:ext>
            </a:extLst>
          </p:cNvPr>
          <p:cNvSpPr/>
          <p:nvPr/>
        </p:nvSpPr>
        <p:spPr bwMode="white">
          <a:xfrm>
            <a:off x="839416" y="3161626"/>
            <a:ext cx="5256584" cy="59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7E8DA-61B3-B28B-533C-D9FD001007E2}"/>
              </a:ext>
            </a:extLst>
          </p:cNvPr>
          <p:cNvSpPr/>
          <p:nvPr/>
        </p:nvSpPr>
        <p:spPr bwMode="white">
          <a:xfrm>
            <a:off x="839416" y="4200699"/>
            <a:ext cx="10801200" cy="138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27E8DA-61B3-B28B-533C-D9FD001007E2}"/>
              </a:ext>
            </a:extLst>
          </p:cNvPr>
          <p:cNvSpPr/>
          <p:nvPr/>
        </p:nvSpPr>
        <p:spPr bwMode="white">
          <a:xfrm>
            <a:off x="839416" y="5949281"/>
            <a:ext cx="6120680" cy="61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77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