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4" r:id="rId2"/>
    <p:sldId id="333" r:id="rId3"/>
    <p:sldId id="335" r:id="rId4"/>
    <p:sldId id="332" r:id="rId5"/>
    <p:sldId id="330" r:id="rId6"/>
    <p:sldId id="329" r:id="rId7"/>
    <p:sldId id="328" r:id="rId8"/>
    <p:sldId id="327" r:id="rId9"/>
    <p:sldId id="336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11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714" y="2900428"/>
            <a:ext cx="10628571" cy="1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2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E2F23-3E2B-3CE7-F25F-CFBAF8B95E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 b="58758"/>
          <a:stretch/>
        </p:blipFill>
        <p:spPr>
          <a:xfrm>
            <a:off x="623392" y="1196752"/>
            <a:ext cx="11148616" cy="17016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708920"/>
            <a:ext cx="4617676" cy="374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3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E2F23-3E2B-3CE7-F25F-CFBAF8B95E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 t="39497"/>
          <a:stretch/>
        </p:blipFill>
        <p:spPr>
          <a:xfrm>
            <a:off x="623392" y="980728"/>
            <a:ext cx="11148616" cy="24963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873CED-9E03-2981-5F05-CC8BE6779122}"/>
              </a:ext>
            </a:extLst>
          </p:cNvPr>
          <p:cNvSpPr/>
          <p:nvPr/>
        </p:nvSpPr>
        <p:spPr bwMode="white">
          <a:xfrm>
            <a:off x="3812108" y="2708182"/>
            <a:ext cx="1995860" cy="60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62AF1BB-6A03-B287-1658-ABF03C356E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2" r="31003"/>
          <a:stretch/>
        </p:blipFill>
        <p:spPr>
          <a:xfrm>
            <a:off x="6247576" y="2812217"/>
            <a:ext cx="4528944" cy="37413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1150" y="2812217"/>
            <a:ext cx="4617676" cy="374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5FAEF-1308-60EC-0AC7-3D54E48BBC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/>
          <a:stretch/>
        </p:blipFill>
        <p:spPr>
          <a:xfrm>
            <a:off x="1199456" y="620688"/>
            <a:ext cx="10500544" cy="25288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6967858" y="2393640"/>
            <a:ext cx="1936454" cy="55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62AF1BB-6A03-B287-1658-ABF03C356E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2" r="29733"/>
          <a:stretch/>
        </p:blipFill>
        <p:spPr>
          <a:xfrm>
            <a:off x="3805190" y="2996952"/>
            <a:ext cx="4523058" cy="37365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5190" y="3140800"/>
            <a:ext cx="4523058" cy="366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86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27030-CDA1-4CE5-9F2D-F6AB706AC6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b="49987"/>
          <a:stretch/>
        </p:blipFill>
        <p:spPr>
          <a:xfrm>
            <a:off x="911424" y="1052736"/>
            <a:ext cx="11099813" cy="1656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2708920"/>
            <a:ext cx="6316856" cy="371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9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3EB14-E567-1E4D-240C-E500EE005D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6"/>
          <a:stretch/>
        </p:blipFill>
        <p:spPr>
          <a:xfrm>
            <a:off x="1847528" y="2275996"/>
            <a:ext cx="9145016" cy="176762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2727030-CDA1-4CE5-9F2D-F6AB706AC6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50013"/>
          <a:stretch/>
        </p:blipFill>
        <p:spPr>
          <a:xfrm>
            <a:off x="623392" y="620688"/>
            <a:ext cx="11099813" cy="16553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116556"/>
            <a:ext cx="6316856" cy="371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C8017-88E8-5FE3-CB8F-36E9D11CB9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1"/>
          <a:stretch/>
        </p:blipFill>
        <p:spPr>
          <a:xfrm>
            <a:off x="1127448" y="620688"/>
            <a:ext cx="9937104" cy="32905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3861048"/>
            <a:ext cx="5007088" cy="29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98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4AE3B-499C-AE53-6C4C-C91FA4F16B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1055440" y="980728"/>
            <a:ext cx="9840456" cy="2556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744" y="3564978"/>
            <a:ext cx="5007088" cy="29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6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2CC24EB-DE99-A77F-54C3-900E71BEF8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/>
        </p:blipFill>
        <p:spPr>
          <a:xfrm>
            <a:off x="1318832" y="730255"/>
            <a:ext cx="9433048" cy="233870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883EDBF-FD0F-6993-B619-1A7B37D03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3503712" y="2996952"/>
            <a:ext cx="5952024" cy="36631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3242310"/>
            <a:ext cx="5794112" cy="34119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4871864" y="908720"/>
            <a:ext cx="189283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6764694" y="908720"/>
            <a:ext cx="19221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8707422" y="895129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1318832" y="1611575"/>
            <a:ext cx="28329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4151784" y="1728200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6096000" y="1601408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7992848" y="1683689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863100" y="2428767"/>
            <a:ext cx="18801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2735308" y="2492895"/>
            <a:ext cx="42967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654448-07FD-02CB-DD5F-4D615FC0E592}"/>
              </a:ext>
            </a:extLst>
          </p:cNvPr>
          <p:cNvSpPr/>
          <p:nvPr/>
        </p:nvSpPr>
        <p:spPr bwMode="white">
          <a:xfrm>
            <a:off x="7056744" y="2362576"/>
            <a:ext cx="18722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5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2025-06-23T08:33:39Z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