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619" y="2938524"/>
            <a:ext cx="11504762" cy="9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36ADF91-754A-D147-C196-0A082B196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404664"/>
            <a:ext cx="11340000" cy="417730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CCBAFDE-AB9F-E551-997A-221C83D6DD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270" y="4293096"/>
            <a:ext cx="11340000" cy="26177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2135560" y="2153151"/>
            <a:ext cx="8496944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991544" y="3035971"/>
            <a:ext cx="8496944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991544" y="3811296"/>
            <a:ext cx="8496944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975626" y="4590749"/>
            <a:ext cx="8496944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847528" y="5368653"/>
            <a:ext cx="8496944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993065" y="6145527"/>
            <a:ext cx="8496944" cy="67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76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FDA10DE-AD00-635D-61A5-7F4C6193C6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412776"/>
            <a:ext cx="11340000" cy="38988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919536" y="3022019"/>
            <a:ext cx="8496944" cy="220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43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E7109D1-543E-9F68-DF32-59DF3B2F8C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1484784"/>
            <a:ext cx="11340000" cy="4344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991544" y="2420888"/>
            <a:ext cx="3600400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5591944" y="2420887"/>
            <a:ext cx="2448272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2135560" y="3412671"/>
            <a:ext cx="8496944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2135560" y="4280760"/>
            <a:ext cx="8496944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2135560" y="5157963"/>
            <a:ext cx="8496944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72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741D7E-D930-71B8-FCDA-95591D830D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00814"/>
            <a:ext cx="11340000" cy="241216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18B30BE-43D9-EFDA-EC06-4634F51A25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2924944"/>
            <a:ext cx="8171648" cy="3885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B3552C9-3783-ED4D-E86F-B3C872185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340000" cy="388783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5F25102-7486-FFDE-FA1B-7E18997DBD5D}"/>
              </a:ext>
            </a:extLst>
          </p:cNvPr>
          <p:cNvSpPr/>
          <p:nvPr/>
        </p:nvSpPr>
        <p:spPr bwMode="white">
          <a:xfrm>
            <a:off x="7625213" y="1337525"/>
            <a:ext cx="504634" cy="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9C1CD8-E84A-E50C-7020-B0D43BED9A86}"/>
              </a:ext>
            </a:extLst>
          </p:cNvPr>
          <p:cNvSpPr/>
          <p:nvPr/>
        </p:nvSpPr>
        <p:spPr bwMode="white">
          <a:xfrm>
            <a:off x="10472115" y="2147491"/>
            <a:ext cx="628413" cy="3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DE2BBB-CDF5-0352-C35D-A2969177F02C}"/>
              </a:ext>
            </a:extLst>
          </p:cNvPr>
          <p:cNvSpPr/>
          <p:nvPr/>
        </p:nvSpPr>
        <p:spPr bwMode="white">
          <a:xfrm>
            <a:off x="1703513" y="2996952"/>
            <a:ext cx="4493488" cy="55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276E71-8C45-F965-882E-E85DE7595896}"/>
              </a:ext>
            </a:extLst>
          </p:cNvPr>
          <p:cNvSpPr/>
          <p:nvPr/>
        </p:nvSpPr>
        <p:spPr bwMode="white">
          <a:xfrm>
            <a:off x="9358110" y="3071806"/>
            <a:ext cx="1666245" cy="51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66A58B-BB6F-68D7-07DE-9F0174F45E8F}"/>
              </a:ext>
            </a:extLst>
          </p:cNvPr>
          <p:cNvSpPr/>
          <p:nvPr/>
        </p:nvSpPr>
        <p:spPr bwMode="white">
          <a:xfrm>
            <a:off x="1864759" y="4034236"/>
            <a:ext cx="2218488" cy="50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18B30BE-43D9-EFDA-EC06-4634F51A25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936" y="3815999"/>
            <a:ext cx="6369136" cy="302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81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A59B0A5-7E51-4C81-AE1C-E2BD36C3D8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0468092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127448" y="2636912"/>
            <a:ext cx="66967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127448" y="3501008"/>
            <a:ext cx="7046168" cy="41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117170" y="4314957"/>
            <a:ext cx="5890120" cy="60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983432" y="5128907"/>
            <a:ext cx="5697286" cy="58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114330" y="5922009"/>
            <a:ext cx="5701750" cy="6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18B30BE-43D9-EFDA-EC06-4634F51A25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6" y="3874708"/>
            <a:ext cx="5649056" cy="2685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43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6FCA659-F549-7AE6-9705-3CDDC22A2F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196752"/>
            <a:ext cx="11340000" cy="434189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966904" y="3905807"/>
            <a:ext cx="8496944" cy="163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96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7541683-3BD2-F2A5-A777-C2B714563A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2132856"/>
            <a:ext cx="11340000" cy="275270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5231904" y="2348880"/>
            <a:ext cx="15841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991544" y="3252723"/>
            <a:ext cx="8496944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991544" y="4205225"/>
            <a:ext cx="8496944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83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3960718-8C98-6D46-7CA4-97AC5060B8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980728"/>
            <a:ext cx="11340000" cy="496621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775520" y="2708920"/>
            <a:ext cx="8496944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2135560" y="3647599"/>
            <a:ext cx="8496944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991544" y="4457952"/>
            <a:ext cx="8496944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2154897" y="5266611"/>
            <a:ext cx="8496944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93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6999658-BA2B-457B-C0EA-BE108A950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230" y="476672"/>
            <a:ext cx="11340000" cy="314690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0891BCE-8CBE-34FB-B0CD-2A7447A6F1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230" y="3404759"/>
            <a:ext cx="11340000" cy="34532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415480" y="2132856"/>
            <a:ext cx="8496944" cy="149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907230" y="3717033"/>
            <a:ext cx="483684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6744072" y="3576253"/>
            <a:ext cx="1440160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8184232" y="3673829"/>
            <a:ext cx="1296144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907230" y="4601866"/>
            <a:ext cx="8496944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847528" y="5343462"/>
            <a:ext cx="8496944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1847528" y="6260488"/>
            <a:ext cx="4752528" cy="552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28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7DE97B7-E502-13DE-53C5-21FA76B53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1052736"/>
            <a:ext cx="11340000" cy="4901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2135560" y="2708920"/>
            <a:ext cx="8496944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2423592" y="3624964"/>
            <a:ext cx="3744416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6196813" y="3546361"/>
            <a:ext cx="2347459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2158785" y="4541008"/>
            <a:ext cx="8496944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FF8F0C-93AE-2513-9D09-50D99E2269AA}"/>
              </a:ext>
            </a:extLst>
          </p:cNvPr>
          <p:cNvSpPr/>
          <p:nvPr/>
        </p:nvSpPr>
        <p:spPr bwMode="white">
          <a:xfrm>
            <a:off x="2135560" y="5378449"/>
            <a:ext cx="8496944" cy="68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35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2025-06-23T09:49:55Z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