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52" r:id="rId4"/>
    <p:sldId id="351" r:id="rId5"/>
    <p:sldId id="350" r:id="rId6"/>
    <p:sldId id="349" r:id="rId7"/>
    <p:sldId id="353" r:id="rId8"/>
    <p:sldId id="354" r:id="rId9"/>
    <p:sldId id="346" r:id="rId10"/>
    <p:sldId id="355" r:id="rId11"/>
    <p:sldId id="343" r:id="rId12"/>
    <p:sldId id="342" r:id="rId13"/>
    <p:sldId id="341" r:id="rId14"/>
    <p:sldId id="356" r:id="rId15"/>
    <p:sldId id="339" r:id="rId16"/>
    <p:sldId id="338" r:id="rId17"/>
    <p:sldId id="357" r:id="rId18"/>
    <p:sldId id="335" r:id="rId19"/>
    <p:sldId id="334" r:id="rId20"/>
    <p:sldId id="333" r:id="rId21"/>
    <p:sldId id="332" r:id="rId22"/>
    <p:sldId id="331" r:id="rId23"/>
    <p:sldId id="330" r:id="rId24"/>
    <p:sldId id="358" r:id="rId25"/>
    <p:sldId id="329" r:id="rId26"/>
    <p:sldId id="359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81714" y="2814714"/>
            <a:ext cx="4828571" cy="12285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761EF9F-970C-89EF-6F53-6217AC541F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1124744"/>
            <a:ext cx="11340000" cy="514703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0F3DFB8F-C1D0-D7E4-89D1-AD723F9CD735}"/>
              </a:ext>
            </a:extLst>
          </p:cNvPr>
          <p:cNvSpPr/>
          <p:nvPr/>
        </p:nvSpPr>
        <p:spPr bwMode="white">
          <a:xfrm>
            <a:off x="1783498" y="2708920"/>
            <a:ext cx="7056784" cy="1135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3DFB8F-C1D0-D7E4-89D1-AD723F9CD735}"/>
              </a:ext>
            </a:extLst>
          </p:cNvPr>
          <p:cNvSpPr/>
          <p:nvPr/>
        </p:nvSpPr>
        <p:spPr bwMode="white">
          <a:xfrm>
            <a:off x="1487488" y="4149080"/>
            <a:ext cx="8712968" cy="230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827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09C54B-8089-C9CD-F325-6FD4A1C6CE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56792"/>
            <a:ext cx="11340000" cy="44919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3DFB8F-C1D0-D7E4-89D1-AD723F9CD735}"/>
              </a:ext>
            </a:extLst>
          </p:cNvPr>
          <p:cNvSpPr/>
          <p:nvPr/>
        </p:nvSpPr>
        <p:spPr bwMode="white">
          <a:xfrm>
            <a:off x="10620873" y="2949204"/>
            <a:ext cx="361813" cy="400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8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79CC87-E944-0B1A-9D8D-88D5A468F2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844824"/>
            <a:ext cx="11340000" cy="385339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1C970D-07C2-6524-927D-3A5AE06DE8F3}"/>
              </a:ext>
            </a:extLst>
          </p:cNvPr>
          <p:cNvSpPr/>
          <p:nvPr/>
        </p:nvSpPr>
        <p:spPr bwMode="white">
          <a:xfrm>
            <a:off x="5697108" y="4982863"/>
            <a:ext cx="2456523" cy="457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173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3DCAA1-2053-2EFE-1466-36B6384742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196752"/>
            <a:ext cx="11340000" cy="524062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AD737D-DC47-B158-30EC-F1EFB9CDA428}"/>
              </a:ext>
            </a:extLst>
          </p:cNvPr>
          <p:cNvSpPr/>
          <p:nvPr/>
        </p:nvSpPr>
        <p:spPr bwMode="white">
          <a:xfrm>
            <a:off x="4164408" y="5489984"/>
            <a:ext cx="4350215" cy="680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9409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9BA5F8E-DE66-5AC8-6F94-AB7C771EB6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11340000" cy="576358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1F299411-E1D4-4E18-CD93-480C01DF8BB4}"/>
              </a:ext>
            </a:extLst>
          </p:cNvPr>
          <p:cNvSpPr/>
          <p:nvPr/>
        </p:nvSpPr>
        <p:spPr bwMode="white">
          <a:xfrm>
            <a:off x="1211890" y="2348880"/>
            <a:ext cx="10356718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299411-E1D4-4E18-CD93-480C01DF8BB4}"/>
              </a:ext>
            </a:extLst>
          </p:cNvPr>
          <p:cNvSpPr/>
          <p:nvPr/>
        </p:nvSpPr>
        <p:spPr bwMode="white">
          <a:xfrm>
            <a:off x="1211890" y="4221088"/>
            <a:ext cx="51034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299411-E1D4-4E18-CD93-480C01DF8BB4}"/>
              </a:ext>
            </a:extLst>
          </p:cNvPr>
          <p:cNvSpPr/>
          <p:nvPr/>
        </p:nvSpPr>
        <p:spPr bwMode="white">
          <a:xfrm>
            <a:off x="1263310" y="5085184"/>
            <a:ext cx="850509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299411-E1D4-4E18-CD93-480C01DF8BB4}"/>
              </a:ext>
            </a:extLst>
          </p:cNvPr>
          <p:cNvSpPr/>
          <p:nvPr/>
        </p:nvSpPr>
        <p:spPr bwMode="white">
          <a:xfrm>
            <a:off x="1343472" y="5949280"/>
            <a:ext cx="6120680" cy="579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537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0CD60F-94FA-A8F3-601C-1784018FEE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362552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CC5518A-AD17-DE4D-D5B6-FEA66FDCF9C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350" t="4984" r="6350" b="62301"/>
          <a:stretch/>
        </p:blipFill>
        <p:spPr>
          <a:xfrm>
            <a:off x="551384" y="4941168"/>
            <a:ext cx="11340000" cy="945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40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C5518A-AD17-DE4D-D5B6-FEA66FDCF9C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65"/>
          <a:stretch/>
        </p:blipFill>
        <p:spPr>
          <a:xfrm>
            <a:off x="969570" y="1268760"/>
            <a:ext cx="11340000" cy="166538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6C2C6BB-D44C-C605-A975-61CD632162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780928"/>
            <a:ext cx="11340000" cy="414346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511D85-6A25-E9FA-3A1F-FB29A6CBE1F7}"/>
              </a:ext>
            </a:extLst>
          </p:cNvPr>
          <p:cNvSpPr/>
          <p:nvPr/>
        </p:nvSpPr>
        <p:spPr bwMode="white">
          <a:xfrm>
            <a:off x="479376" y="2934142"/>
            <a:ext cx="10729192" cy="2439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511D85-6A25-E9FA-3A1F-FB29A6CBE1F7}"/>
              </a:ext>
            </a:extLst>
          </p:cNvPr>
          <p:cNvSpPr/>
          <p:nvPr/>
        </p:nvSpPr>
        <p:spPr bwMode="white">
          <a:xfrm>
            <a:off x="514534" y="5661249"/>
            <a:ext cx="4573354" cy="101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285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6518A61-A92B-5893-9D0E-2F6F08B476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412776"/>
            <a:ext cx="11340000" cy="452509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8511D85-6A25-E9FA-3A1F-FB29A6CBE1F7}"/>
              </a:ext>
            </a:extLst>
          </p:cNvPr>
          <p:cNvSpPr/>
          <p:nvPr/>
        </p:nvSpPr>
        <p:spPr bwMode="white">
          <a:xfrm>
            <a:off x="767408" y="2492897"/>
            <a:ext cx="345638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511D85-6A25-E9FA-3A1F-FB29A6CBE1F7}"/>
              </a:ext>
            </a:extLst>
          </p:cNvPr>
          <p:cNvSpPr/>
          <p:nvPr/>
        </p:nvSpPr>
        <p:spPr bwMode="white">
          <a:xfrm>
            <a:off x="765041" y="3284984"/>
            <a:ext cx="9939471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511D85-6A25-E9FA-3A1F-FB29A6CBE1F7}"/>
              </a:ext>
            </a:extLst>
          </p:cNvPr>
          <p:cNvSpPr/>
          <p:nvPr/>
        </p:nvSpPr>
        <p:spPr bwMode="white">
          <a:xfrm>
            <a:off x="479376" y="5085184"/>
            <a:ext cx="10441160" cy="1086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273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D1F24A-F348-5D57-8B23-1CF554E01E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136350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E2D324-B1E7-D391-C969-DD7114DEC69C}"/>
              </a:ext>
            </a:extLst>
          </p:cNvPr>
          <p:cNvSpPr/>
          <p:nvPr/>
        </p:nvSpPr>
        <p:spPr bwMode="white">
          <a:xfrm>
            <a:off x="10347828" y="4321838"/>
            <a:ext cx="355314" cy="383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076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1DBCBF-AC3A-A91D-3E2E-975E92713C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44824"/>
            <a:ext cx="11340000" cy="34728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8E8CBC-225A-F499-2B28-6DAC49CE1083}"/>
              </a:ext>
            </a:extLst>
          </p:cNvPr>
          <p:cNvSpPr/>
          <p:nvPr/>
        </p:nvSpPr>
        <p:spPr bwMode="white">
          <a:xfrm>
            <a:off x="10434608" y="3657588"/>
            <a:ext cx="333249" cy="381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798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66551D-720C-28E2-D0D4-D06BFEFDAD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224000"/>
            <a:ext cx="11340000" cy="492308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175BC3-EC48-F840-CF6C-983F134E1CB9}"/>
              </a:ext>
            </a:extLst>
          </p:cNvPr>
          <p:cNvSpPr/>
          <p:nvPr/>
        </p:nvSpPr>
        <p:spPr bwMode="white">
          <a:xfrm>
            <a:off x="10380821" y="4004544"/>
            <a:ext cx="428463" cy="380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ED795E-E572-2E3E-6612-2BC9236F36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224000"/>
            <a:ext cx="11340000" cy="50266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E4115D-3B5A-15B8-0150-F314E614F645}"/>
              </a:ext>
            </a:extLst>
          </p:cNvPr>
          <p:cNvSpPr/>
          <p:nvPr/>
        </p:nvSpPr>
        <p:spPr bwMode="white">
          <a:xfrm>
            <a:off x="4039561" y="2780928"/>
            <a:ext cx="5237415" cy="655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0405AD-0B42-5CA9-91AB-908CD635053D}"/>
              </a:ext>
            </a:extLst>
          </p:cNvPr>
          <p:cNvSpPr/>
          <p:nvPr/>
        </p:nvSpPr>
        <p:spPr bwMode="white">
          <a:xfrm>
            <a:off x="4315682" y="5199178"/>
            <a:ext cx="1936958" cy="750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6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845E5C-B592-5E7F-98CC-00727F4FF0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295454"/>
            <a:ext cx="11340000" cy="4293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017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37DEDB-4590-B4F0-AE7E-5624C9B7AA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380" y="1556792"/>
            <a:ext cx="11340000" cy="3660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79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D9256C-1F8E-C292-0B78-2DA34210C7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052736"/>
            <a:ext cx="11340000" cy="104592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5D1C21D-070F-43FB-3939-4221C98FC0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180" y="2033600"/>
            <a:ext cx="11340000" cy="407359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E4115D-3B5A-15B8-0150-F314E614F645}"/>
              </a:ext>
            </a:extLst>
          </p:cNvPr>
          <p:cNvSpPr/>
          <p:nvPr/>
        </p:nvSpPr>
        <p:spPr bwMode="white">
          <a:xfrm>
            <a:off x="695400" y="2033600"/>
            <a:ext cx="10369152" cy="175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E4115D-3B5A-15B8-0150-F314E614F645}"/>
              </a:ext>
            </a:extLst>
          </p:cNvPr>
          <p:cNvSpPr/>
          <p:nvPr/>
        </p:nvSpPr>
        <p:spPr bwMode="white">
          <a:xfrm>
            <a:off x="631675" y="4070396"/>
            <a:ext cx="7048501" cy="1158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E4115D-3B5A-15B8-0150-F314E614F645}"/>
              </a:ext>
            </a:extLst>
          </p:cNvPr>
          <p:cNvSpPr/>
          <p:nvPr/>
        </p:nvSpPr>
        <p:spPr bwMode="white">
          <a:xfrm>
            <a:off x="407368" y="5434404"/>
            <a:ext cx="5237415" cy="655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211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8E352FD-663E-D3D5-35A7-69575D6D11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772816"/>
            <a:ext cx="11340000" cy="346805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C0E4115D-3B5A-15B8-0150-F314E614F645}"/>
              </a:ext>
            </a:extLst>
          </p:cNvPr>
          <p:cNvSpPr/>
          <p:nvPr/>
        </p:nvSpPr>
        <p:spPr bwMode="white">
          <a:xfrm>
            <a:off x="767408" y="2708920"/>
            <a:ext cx="5237415" cy="655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E4115D-3B5A-15B8-0150-F314E614F645}"/>
              </a:ext>
            </a:extLst>
          </p:cNvPr>
          <p:cNvSpPr/>
          <p:nvPr/>
        </p:nvSpPr>
        <p:spPr bwMode="white">
          <a:xfrm>
            <a:off x="623392" y="3645024"/>
            <a:ext cx="10873208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06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07AA58-D359-2064-4FB1-A30AFDCC62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68760"/>
            <a:ext cx="11340000" cy="4624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654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2DA0FDF-204B-B74C-5902-031FF44A60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04" y="692696"/>
            <a:ext cx="11340000" cy="2669854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BFAD9433-C746-F8E0-13AE-D062F4DA51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04" y="3362550"/>
            <a:ext cx="11340000" cy="34680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E4115D-3B5A-15B8-0150-F314E614F645}"/>
              </a:ext>
            </a:extLst>
          </p:cNvPr>
          <p:cNvSpPr/>
          <p:nvPr/>
        </p:nvSpPr>
        <p:spPr bwMode="white">
          <a:xfrm>
            <a:off x="479376" y="2492896"/>
            <a:ext cx="936104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E4115D-3B5A-15B8-0150-F314E614F645}"/>
              </a:ext>
            </a:extLst>
          </p:cNvPr>
          <p:cNvSpPr/>
          <p:nvPr/>
        </p:nvSpPr>
        <p:spPr bwMode="white">
          <a:xfrm>
            <a:off x="623392" y="3512124"/>
            <a:ext cx="5237415" cy="655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E4115D-3B5A-15B8-0150-F314E614F645}"/>
              </a:ext>
            </a:extLst>
          </p:cNvPr>
          <p:cNvSpPr/>
          <p:nvPr/>
        </p:nvSpPr>
        <p:spPr bwMode="white">
          <a:xfrm>
            <a:off x="767408" y="4216266"/>
            <a:ext cx="5237415" cy="655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E4115D-3B5A-15B8-0150-F314E614F645}"/>
              </a:ext>
            </a:extLst>
          </p:cNvPr>
          <p:cNvSpPr/>
          <p:nvPr/>
        </p:nvSpPr>
        <p:spPr bwMode="white">
          <a:xfrm>
            <a:off x="776806" y="5162750"/>
            <a:ext cx="10575778" cy="150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23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63F339-AA4B-CD22-88D5-E8F38A2D17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56792"/>
            <a:ext cx="11340000" cy="40889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DFDD4A-C76E-58C0-1A36-ACF326BE7D74}"/>
              </a:ext>
            </a:extLst>
          </p:cNvPr>
          <p:cNvSpPr/>
          <p:nvPr/>
        </p:nvSpPr>
        <p:spPr bwMode="white">
          <a:xfrm>
            <a:off x="10506616" y="1880857"/>
            <a:ext cx="361813" cy="390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16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844B45-2A26-734F-1D41-AF727D4924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72816"/>
            <a:ext cx="11340000" cy="38545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4F6E1C-EDEC-85F5-9B90-69B3A15C04F8}"/>
              </a:ext>
            </a:extLst>
          </p:cNvPr>
          <p:cNvSpPr/>
          <p:nvPr/>
        </p:nvSpPr>
        <p:spPr bwMode="white">
          <a:xfrm>
            <a:off x="4921711" y="3518794"/>
            <a:ext cx="1161612" cy="429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CE65A2-7873-2B79-69BD-8E9126BBCFD9}"/>
              </a:ext>
            </a:extLst>
          </p:cNvPr>
          <p:cNvSpPr/>
          <p:nvPr/>
        </p:nvSpPr>
        <p:spPr bwMode="white">
          <a:xfrm>
            <a:off x="3188814" y="4749566"/>
            <a:ext cx="314206" cy="381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584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CE9050-BA85-262C-793F-BCFFC1B59E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51738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B473BE-5594-5EB1-4987-D6146088D1F6}"/>
              </a:ext>
            </a:extLst>
          </p:cNvPr>
          <p:cNvSpPr/>
          <p:nvPr/>
        </p:nvSpPr>
        <p:spPr bwMode="white">
          <a:xfrm>
            <a:off x="10415565" y="4169586"/>
            <a:ext cx="428463" cy="381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423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D3406A-A112-57C7-346C-E18AE614BD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204864"/>
            <a:ext cx="11340000" cy="23933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3244E5-F983-1D95-AA47-3F3A002B4E1D}"/>
              </a:ext>
            </a:extLst>
          </p:cNvPr>
          <p:cNvSpPr/>
          <p:nvPr/>
        </p:nvSpPr>
        <p:spPr bwMode="white">
          <a:xfrm>
            <a:off x="10468530" y="2748383"/>
            <a:ext cx="428463" cy="39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382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0296C9E-EC87-80ED-008D-7B9B13D8DC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908720"/>
            <a:ext cx="11340000" cy="521749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0F3DFB8F-C1D0-D7E4-89D1-AD723F9CD735}"/>
              </a:ext>
            </a:extLst>
          </p:cNvPr>
          <p:cNvSpPr/>
          <p:nvPr/>
        </p:nvSpPr>
        <p:spPr bwMode="white">
          <a:xfrm>
            <a:off x="2279576" y="3517465"/>
            <a:ext cx="7056784" cy="1135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3DFB8F-C1D0-D7E4-89D1-AD723F9CD735}"/>
              </a:ext>
            </a:extLst>
          </p:cNvPr>
          <p:cNvSpPr/>
          <p:nvPr/>
        </p:nvSpPr>
        <p:spPr bwMode="white">
          <a:xfrm>
            <a:off x="2711624" y="4990539"/>
            <a:ext cx="7056784" cy="1135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77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F97ED2B-16D6-BB13-64BD-4BE276B215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764704"/>
            <a:ext cx="11340000" cy="562638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0F3DFB8F-C1D0-D7E4-89D1-AD723F9CD735}"/>
              </a:ext>
            </a:extLst>
          </p:cNvPr>
          <p:cNvSpPr/>
          <p:nvPr/>
        </p:nvSpPr>
        <p:spPr bwMode="white">
          <a:xfrm>
            <a:off x="2030556" y="2442225"/>
            <a:ext cx="8241907" cy="1202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3DFB8F-C1D0-D7E4-89D1-AD723F9CD735}"/>
              </a:ext>
            </a:extLst>
          </p:cNvPr>
          <p:cNvSpPr/>
          <p:nvPr/>
        </p:nvSpPr>
        <p:spPr bwMode="white">
          <a:xfrm>
            <a:off x="2567608" y="3789040"/>
            <a:ext cx="7056784" cy="1135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3DFB8F-C1D0-D7E4-89D1-AD723F9CD735}"/>
              </a:ext>
            </a:extLst>
          </p:cNvPr>
          <p:cNvSpPr/>
          <p:nvPr/>
        </p:nvSpPr>
        <p:spPr bwMode="white">
          <a:xfrm>
            <a:off x="2495600" y="5390914"/>
            <a:ext cx="7056784" cy="1135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246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FC46F0-A375-805B-F00A-B6B108CF58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1340000" cy="297262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E007038-FCE0-2FB5-7608-4DD213BD86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400" y="3718860"/>
            <a:ext cx="11340000" cy="291757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3DFB8F-C1D0-D7E4-89D1-AD723F9CD735}"/>
              </a:ext>
            </a:extLst>
          </p:cNvPr>
          <p:cNvSpPr/>
          <p:nvPr/>
        </p:nvSpPr>
        <p:spPr bwMode="white">
          <a:xfrm>
            <a:off x="407368" y="3789040"/>
            <a:ext cx="10009112" cy="1152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3DFB8F-C1D0-D7E4-89D1-AD723F9CD735}"/>
              </a:ext>
            </a:extLst>
          </p:cNvPr>
          <p:cNvSpPr/>
          <p:nvPr/>
        </p:nvSpPr>
        <p:spPr bwMode="white">
          <a:xfrm>
            <a:off x="2639616" y="5373216"/>
            <a:ext cx="8496944" cy="1135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906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</Words>
  <Application>Microsoft Office PowerPoint</Application>
  <PresentationFormat>宽屏</PresentationFormat>
  <Paragraphs>1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2025-06-23T07:34:42Z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