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7" r:id="rId7"/>
    <p:sldId id="338" r:id="rId8"/>
    <p:sldId id="331" r:id="rId9"/>
    <p:sldId id="330" r:id="rId10"/>
    <p:sldId id="340" r:id="rId11"/>
    <p:sldId id="339" r:id="rId12"/>
    <p:sldId id="327" r:id="rId13"/>
    <p:sldId id="326" r:id="rId14"/>
    <p:sldId id="341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81" y="2962333"/>
            <a:ext cx="10895238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55585-9CFE-37D0-464C-A0F29801C1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4"/>
          <a:stretch/>
        </p:blipFill>
        <p:spPr>
          <a:xfrm>
            <a:off x="1127448" y="980728"/>
            <a:ext cx="11340000" cy="27065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9793A5-5C01-9155-DA73-02A03B19D1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7148" r="9413"/>
          <a:stretch/>
        </p:blipFill>
        <p:spPr>
          <a:xfrm>
            <a:off x="4943872" y="3573016"/>
            <a:ext cx="2753874" cy="264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4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9793A5-5C01-9155-DA73-02A03B19D1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93" r="50007"/>
          <a:stretch/>
        </p:blipFill>
        <p:spPr>
          <a:xfrm>
            <a:off x="1487488" y="908720"/>
            <a:ext cx="5669227" cy="17039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2E25258-0213-41CF-DE46-57ED6D6F4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492896"/>
            <a:ext cx="11340000" cy="36203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9793A5-5C01-9155-DA73-02A03B19D1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7148" r="9413"/>
          <a:stretch/>
        </p:blipFill>
        <p:spPr>
          <a:xfrm>
            <a:off x="8400256" y="3717032"/>
            <a:ext cx="2753874" cy="26438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1199456" y="1848950"/>
            <a:ext cx="6048672" cy="64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3071664" y="2749860"/>
            <a:ext cx="7416824" cy="50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3190505" y="3559161"/>
            <a:ext cx="2617463" cy="6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3137327" y="4499242"/>
            <a:ext cx="1950561" cy="58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1199456" y="5363338"/>
            <a:ext cx="6552728" cy="51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8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00B99-3B99-7422-0666-2A0D71899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92256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4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70897-FABE-AFD3-856D-D26E554D5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132856"/>
            <a:ext cx="11340000" cy="29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2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8A5E901-2F95-833F-DA75-68BF1B266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434" y="1052736"/>
            <a:ext cx="10734274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B3E0C86-E5DA-05C4-BB7A-1E5CFE48B2C8}"/>
              </a:ext>
            </a:extLst>
          </p:cNvPr>
          <p:cNvSpPr/>
          <p:nvPr/>
        </p:nvSpPr>
        <p:spPr bwMode="white">
          <a:xfrm>
            <a:off x="1127448" y="2636912"/>
            <a:ext cx="93610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E0C86-E5DA-05C4-BB7A-1E5CFE48B2C8}"/>
              </a:ext>
            </a:extLst>
          </p:cNvPr>
          <p:cNvSpPr/>
          <p:nvPr/>
        </p:nvSpPr>
        <p:spPr bwMode="white">
          <a:xfrm>
            <a:off x="1055440" y="3645024"/>
            <a:ext cx="8856983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E0C86-E5DA-05C4-BB7A-1E5CFE48B2C8}"/>
              </a:ext>
            </a:extLst>
          </p:cNvPr>
          <p:cNvSpPr/>
          <p:nvPr/>
        </p:nvSpPr>
        <p:spPr bwMode="white">
          <a:xfrm>
            <a:off x="1446434" y="5229200"/>
            <a:ext cx="9474101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1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1F3AF-9FA4-ED0B-06AD-E90464434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46268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91D8A-D64D-BC60-CF9B-07B761361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036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FE3AC-451B-2E14-935D-9754ADD5F145}"/>
              </a:ext>
            </a:extLst>
          </p:cNvPr>
          <p:cNvSpPr/>
          <p:nvPr/>
        </p:nvSpPr>
        <p:spPr bwMode="white">
          <a:xfrm>
            <a:off x="3275632" y="3041712"/>
            <a:ext cx="367240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31F3AF-9FA4-ED0B-06AD-E90464434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4"/>
          <a:stretch/>
        </p:blipFill>
        <p:spPr>
          <a:xfrm>
            <a:off x="3071664" y="3861048"/>
            <a:ext cx="6379078" cy="28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2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5176F-2F06-3A95-EF64-647344FEA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77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F5878-4F6C-7A8C-76B2-380F45B9CD86}"/>
              </a:ext>
            </a:extLst>
          </p:cNvPr>
          <p:cNvSpPr/>
          <p:nvPr/>
        </p:nvSpPr>
        <p:spPr bwMode="white">
          <a:xfrm>
            <a:off x="2300355" y="2167877"/>
            <a:ext cx="1675768" cy="4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A2496-79B2-0996-DE0D-4377C1BC8443}"/>
              </a:ext>
            </a:extLst>
          </p:cNvPr>
          <p:cNvSpPr/>
          <p:nvPr/>
        </p:nvSpPr>
        <p:spPr bwMode="white">
          <a:xfrm>
            <a:off x="4004686" y="3905808"/>
            <a:ext cx="1922657" cy="66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31F3AF-9FA4-ED0B-06AD-E90464434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4"/>
          <a:stretch/>
        </p:blipFill>
        <p:spPr>
          <a:xfrm>
            <a:off x="6516922" y="4077072"/>
            <a:ext cx="5803014" cy="258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66A4F-5473-B608-A7F5-52E2EDA47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8435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31F3AF-9FA4-ED0B-06AD-E90464434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4"/>
          <a:stretch/>
        </p:blipFill>
        <p:spPr>
          <a:xfrm>
            <a:off x="3175861" y="3789040"/>
            <a:ext cx="6379078" cy="28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3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B58B871-09A7-8C8F-F9B4-DEA461FFC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41459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C31F3AF-9FA4-ED0B-06AD-E90464434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4"/>
          <a:stretch/>
        </p:blipFill>
        <p:spPr>
          <a:xfrm>
            <a:off x="5231904" y="2412385"/>
            <a:ext cx="6379078" cy="2839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695400" y="2242613"/>
            <a:ext cx="4176464" cy="68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847528" y="3140968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633194" y="4048898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559496" y="4840986"/>
            <a:ext cx="3672408" cy="71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660239" y="5788640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47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E5841C-E41D-1389-B9EF-7E316081B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36628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775520" y="2636912"/>
            <a:ext cx="91450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3503712" y="3501008"/>
            <a:ext cx="4248472" cy="68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3215680" y="4365104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741306" y="5117508"/>
            <a:ext cx="6226901" cy="51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0BBE9-6AAD-EDE2-B6A3-B07D0BBC1C9E}"/>
              </a:ext>
            </a:extLst>
          </p:cNvPr>
          <p:cNvSpPr/>
          <p:nvPr/>
        </p:nvSpPr>
        <p:spPr bwMode="white">
          <a:xfrm>
            <a:off x="1741306" y="5949280"/>
            <a:ext cx="4930758" cy="5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45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088AD-3E73-8556-0E59-55C29C635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34" y="1124744"/>
            <a:ext cx="11340000" cy="33975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9793A5-5C01-9155-DA73-02A03B19D1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7148" r="9413"/>
          <a:stretch/>
        </p:blipFill>
        <p:spPr>
          <a:xfrm>
            <a:off x="4223792" y="3470602"/>
            <a:ext cx="3528392" cy="338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55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55585-9CFE-37D0-464C-A0F29801C1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47"/>
          <a:stretch/>
        </p:blipFill>
        <p:spPr>
          <a:xfrm>
            <a:off x="1055440" y="980728"/>
            <a:ext cx="11340000" cy="20162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9793A5-5C01-9155-DA73-02A03B19D1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564904"/>
            <a:ext cx="11340000" cy="36481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911424" y="2815935"/>
            <a:ext cx="6696744" cy="154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7301C-28C0-32A3-EE44-3B25536D7BE0}"/>
              </a:ext>
            </a:extLst>
          </p:cNvPr>
          <p:cNvSpPr/>
          <p:nvPr/>
        </p:nvSpPr>
        <p:spPr bwMode="white">
          <a:xfrm>
            <a:off x="937860" y="4651142"/>
            <a:ext cx="5950228" cy="15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52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