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7" r:id="rId5"/>
    <p:sldId id="338" r:id="rId6"/>
    <p:sldId id="339" r:id="rId7"/>
    <p:sldId id="330" r:id="rId8"/>
    <p:sldId id="340" r:id="rId9"/>
    <p:sldId id="327" r:id="rId10"/>
    <p:sldId id="341" r:id="rId11"/>
    <p:sldId id="342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68960"/>
            <a:ext cx="11984536" cy="778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A1BC042-AF7A-80EB-F230-087F4B4EA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2212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793032" y="2276872"/>
            <a:ext cx="451087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814600" y="3140968"/>
            <a:ext cx="2376264" cy="5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72206" y="4005064"/>
            <a:ext cx="53517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263352" y="4799229"/>
            <a:ext cx="8928992" cy="154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6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B8C627F-C3ED-1F26-7A07-2A8ACF93F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8532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A1BC042-AF7A-80EB-F230-087F4B4E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37082"/>
          <a:stretch/>
        </p:blipFill>
        <p:spPr>
          <a:xfrm>
            <a:off x="7248128" y="3561543"/>
            <a:ext cx="4019824" cy="2786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23392" y="2348881"/>
            <a:ext cx="27363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14330" y="3140968"/>
            <a:ext cx="8001949" cy="72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479376" y="3968022"/>
            <a:ext cx="4680520" cy="6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443372" y="4760109"/>
            <a:ext cx="3492388" cy="67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371364" y="5682942"/>
            <a:ext cx="2988332" cy="55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7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863DF-C6F1-0E9D-0A4B-353A32C22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1203"/>
            <a:ext cx="11340000" cy="37979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0F1AB8-6837-0B71-5F38-EDFEC70E9D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1330" b="-1"/>
          <a:stretch/>
        </p:blipFill>
        <p:spPr>
          <a:xfrm>
            <a:off x="4439816" y="4551546"/>
            <a:ext cx="3803760" cy="254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00F1AB8-6837-0B71-5F38-EDFEC70E9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620688"/>
            <a:ext cx="11340000" cy="336698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6B2DA25-B4EB-3126-5B4F-CF657EE8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79696"/>
          <a:stretch/>
        </p:blipFill>
        <p:spPr>
          <a:xfrm>
            <a:off x="1092704" y="3861048"/>
            <a:ext cx="5472608" cy="864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6B2DA25-B4EB-3126-5B4F-CF657EE8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7" r="65076" b="61085"/>
          <a:stretch/>
        </p:blipFill>
        <p:spPr>
          <a:xfrm>
            <a:off x="6565312" y="4005064"/>
            <a:ext cx="3960440" cy="6480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6B2DA25-B4EB-3126-5B4F-CF657EE8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99" r="39041" b="20477"/>
          <a:stretch/>
        </p:blipFill>
        <p:spPr>
          <a:xfrm>
            <a:off x="1164712" y="4653136"/>
            <a:ext cx="6912768" cy="158417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6B2DA25-B4EB-3126-5B4F-CF657EE83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98" r="63171"/>
          <a:stretch/>
        </p:blipFill>
        <p:spPr>
          <a:xfrm>
            <a:off x="1271464" y="6246094"/>
            <a:ext cx="4176464" cy="65546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544742-23A3-A095-860C-2A7E465C9692}"/>
              </a:ext>
            </a:extLst>
          </p:cNvPr>
          <p:cNvSpPr/>
          <p:nvPr/>
        </p:nvSpPr>
        <p:spPr bwMode="white">
          <a:xfrm>
            <a:off x="983432" y="4077073"/>
            <a:ext cx="5400600" cy="55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544742-23A3-A095-860C-2A7E465C9692}"/>
              </a:ext>
            </a:extLst>
          </p:cNvPr>
          <p:cNvSpPr/>
          <p:nvPr/>
        </p:nvSpPr>
        <p:spPr bwMode="white">
          <a:xfrm>
            <a:off x="6638951" y="4075449"/>
            <a:ext cx="3489497" cy="56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44742-23A3-A095-860C-2A7E465C9692}"/>
              </a:ext>
            </a:extLst>
          </p:cNvPr>
          <p:cNvSpPr/>
          <p:nvPr/>
        </p:nvSpPr>
        <p:spPr bwMode="white">
          <a:xfrm>
            <a:off x="1164712" y="4802324"/>
            <a:ext cx="6912768" cy="136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544742-23A3-A095-860C-2A7E465C9692}"/>
              </a:ext>
            </a:extLst>
          </p:cNvPr>
          <p:cNvSpPr/>
          <p:nvPr/>
        </p:nvSpPr>
        <p:spPr bwMode="white">
          <a:xfrm>
            <a:off x="1238351" y="6294492"/>
            <a:ext cx="5400600" cy="55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23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71F5E95-AE64-E0B3-A4F0-E09F0BC58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553085" cy="586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348880"/>
            <a:ext cx="3835776" cy="3720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1228132" y="2420888"/>
            <a:ext cx="623601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1399014" y="3828265"/>
            <a:ext cx="4552970" cy="53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911424" y="4573516"/>
            <a:ext cx="6065138" cy="38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1399012" y="5305563"/>
            <a:ext cx="6281163" cy="118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7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68C5653-E913-F34A-468B-0738259CA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1211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71F5E95-AE64-E0B3-A4F0-E09F0BC58C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70" t="28224"/>
          <a:stretch/>
        </p:blipFill>
        <p:spPr>
          <a:xfrm>
            <a:off x="7608168" y="1916832"/>
            <a:ext cx="3432405" cy="4211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23392" y="2564904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767408" y="3426923"/>
            <a:ext cx="2376264" cy="5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3111690" y="3361735"/>
            <a:ext cx="2376264" cy="5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479376" y="4221088"/>
            <a:ext cx="4824536" cy="51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529036" y="5025753"/>
            <a:ext cx="5638971" cy="71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0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2266835-B1A5-59DF-7965-CEF22B919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848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95400" y="2132856"/>
            <a:ext cx="1036915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E71F5E95-AE64-E0B3-A4F0-E09F0BC58C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70" t="28224"/>
          <a:stretch/>
        </p:blipFill>
        <p:spPr>
          <a:xfrm>
            <a:off x="7464152" y="2780928"/>
            <a:ext cx="3432405" cy="42118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852000" y="3789041"/>
            <a:ext cx="5027976" cy="64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727717" y="4647256"/>
            <a:ext cx="5440991" cy="62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745024" y="5504863"/>
            <a:ext cx="4342863" cy="61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8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B712A-3B71-EA20-CCBB-D7464D3AB8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9641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591831-0B82-9149-7025-8628876D9F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9"/>
          <a:stretch/>
        </p:blipFill>
        <p:spPr>
          <a:xfrm>
            <a:off x="4367808" y="3789040"/>
            <a:ext cx="4139200" cy="342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44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D591831-0B82-9149-7025-8628876D9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52736"/>
            <a:ext cx="11340000" cy="34264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290226A-610E-2823-8C1D-4F947B31CF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0" b="49024"/>
          <a:stretch/>
        </p:blipFill>
        <p:spPr>
          <a:xfrm>
            <a:off x="5807968" y="2636912"/>
            <a:ext cx="3744416" cy="2592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90226A-610E-2823-8C1D-4F947B31CF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71" r="68786" b="15037"/>
          <a:stretch/>
        </p:blipFill>
        <p:spPr>
          <a:xfrm>
            <a:off x="6456669" y="5229200"/>
            <a:ext cx="3539753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290226A-610E-2823-8C1D-4F947B31CF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0" r="53228" b="32568"/>
          <a:stretch/>
        </p:blipFill>
        <p:spPr>
          <a:xfrm>
            <a:off x="963360" y="5179504"/>
            <a:ext cx="5303952" cy="864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290226A-610E-2823-8C1D-4F947B31CF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0" r="77358"/>
          <a:stretch/>
        </p:blipFill>
        <p:spPr>
          <a:xfrm>
            <a:off x="963360" y="6093296"/>
            <a:ext cx="2567648" cy="72008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839416" y="2088081"/>
            <a:ext cx="4968552" cy="52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1002064" y="2912973"/>
            <a:ext cx="2528944" cy="5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953082" y="3695169"/>
            <a:ext cx="4854886" cy="74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5805115" y="2838889"/>
            <a:ext cx="2279813" cy="217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948687" y="5242302"/>
            <a:ext cx="5507981" cy="68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6456668" y="5291999"/>
            <a:ext cx="2879692" cy="62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E6D3CB-6643-6CCB-EFF4-4FC957F899E1}"/>
              </a:ext>
            </a:extLst>
          </p:cNvPr>
          <p:cNvSpPr/>
          <p:nvPr/>
        </p:nvSpPr>
        <p:spPr bwMode="white">
          <a:xfrm>
            <a:off x="941004" y="6186453"/>
            <a:ext cx="2376264" cy="50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9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6D69E-0A4F-95D5-DDEA-B93E6E8DE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52736"/>
            <a:ext cx="11340000" cy="44870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A1BC042-AF7A-80EB-F230-087F4B4EA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37082"/>
          <a:stretch/>
        </p:blipFill>
        <p:spPr>
          <a:xfrm>
            <a:off x="6672064" y="4218769"/>
            <a:ext cx="4019824" cy="27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5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