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9" r:id="rId4"/>
    <p:sldId id="338" r:id="rId5"/>
    <p:sldId id="336" r:id="rId6"/>
    <p:sldId id="335" r:id="rId7"/>
    <p:sldId id="334" r:id="rId8"/>
    <p:sldId id="332" r:id="rId9"/>
    <p:sldId id="331" r:id="rId10"/>
    <p:sldId id="330" r:id="rId11"/>
    <p:sldId id="340" r:id="rId12"/>
    <p:sldId id="341" r:id="rId13"/>
    <p:sldId id="326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952" y="3005190"/>
            <a:ext cx="11438095" cy="8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33CC45-6211-FA3F-2510-EA3111DAA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00" y="980728"/>
            <a:ext cx="10907952" cy="144393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F07978C-E2DB-3550-EF77-ABAF5C9573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00" y="2262173"/>
            <a:ext cx="11340000" cy="4595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43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A4819D5-490A-D8AE-3088-BD67ACCCB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1340000" cy="581956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574B7DF-D50B-972F-4EA5-6769D81CF49B}"/>
              </a:ext>
            </a:extLst>
          </p:cNvPr>
          <p:cNvSpPr/>
          <p:nvPr/>
        </p:nvSpPr>
        <p:spPr bwMode="white">
          <a:xfrm>
            <a:off x="3417944" y="5307966"/>
            <a:ext cx="1309904" cy="100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B7C77F-28D6-8C0C-6C4E-104189DC2AB1}"/>
              </a:ext>
            </a:extLst>
          </p:cNvPr>
          <p:cNvSpPr/>
          <p:nvPr/>
        </p:nvSpPr>
        <p:spPr bwMode="white">
          <a:xfrm>
            <a:off x="6721874" y="5603232"/>
            <a:ext cx="847405" cy="4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215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828E2CB-89AF-946F-05F4-0F6A142985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340768"/>
            <a:ext cx="11340000" cy="459582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45E89D0-2E1D-1C67-9430-A067079770EA}"/>
              </a:ext>
            </a:extLst>
          </p:cNvPr>
          <p:cNvSpPr/>
          <p:nvPr/>
        </p:nvSpPr>
        <p:spPr bwMode="white">
          <a:xfrm>
            <a:off x="6291020" y="4296590"/>
            <a:ext cx="1133047" cy="38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B7B514-C32F-26AC-FC82-9CC976DB1740}"/>
              </a:ext>
            </a:extLst>
          </p:cNvPr>
          <p:cNvSpPr/>
          <p:nvPr/>
        </p:nvSpPr>
        <p:spPr bwMode="white">
          <a:xfrm>
            <a:off x="8880844" y="4296590"/>
            <a:ext cx="314206" cy="38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663906-0C80-C326-53E3-E2E6C0E4E68D}"/>
              </a:ext>
            </a:extLst>
          </p:cNvPr>
          <p:cNvSpPr/>
          <p:nvPr/>
        </p:nvSpPr>
        <p:spPr bwMode="white">
          <a:xfrm>
            <a:off x="6291020" y="5192872"/>
            <a:ext cx="1152090" cy="38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F607A7-503B-2ADF-0E8C-F05051428E12}"/>
              </a:ext>
            </a:extLst>
          </p:cNvPr>
          <p:cNvSpPr/>
          <p:nvPr/>
        </p:nvSpPr>
        <p:spPr bwMode="white">
          <a:xfrm>
            <a:off x="8918930" y="5192872"/>
            <a:ext cx="561763" cy="38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07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B474FE-CF67-719A-7821-2B17DE31B0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15154"/>
            <a:ext cx="10331888" cy="213079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2567A01-5DEC-CBF9-EB66-EE96622630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603574"/>
            <a:ext cx="10331888" cy="41872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7EE5E4-B9B6-B4E3-A2CD-84225CEFAA3D}"/>
              </a:ext>
            </a:extLst>
          </p:cNvPr>
          <p:cNvSpPr/>
          <p:nvPr/>
        </p:nvSpPr>
        <p:spPr bwMode="white">
          <a:xfrm>
            <a:off x="4151784" y="2750614"/>
            <a:ext cx="3024336" cy="111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5C259B-5064-BCB4-5527-B102A29EC4CA}"/>
              </a:ext>
            </a:extLst>
          </p:cNvPr>
          <p:cNvSpPr/>
          <p:nvPr/>
        </p:nvSpPr>
        <p:spPr bwMode="white">
          <a:xfrm>
            <a:off x="2559822" y="4149080"/>
            <a:ext cx="180798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967A3C-1B3C-0BB2-EA89-A7B248D667FD}"/>
              </a:ext>
            </a:extLst>
          </p:cNvPr>
          <p:cNvSpPr/>
          <p:nvPr/>
        </p:nvSpPr>
        <p:spPr bwMode="white">
          <a:xfrm>
            <a:off x="8112224" y="5445224"/>
            <a:ext cx="1584176" cy="107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7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57DB71-6551-7B67-5EB2-997C12167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52255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728862-55BE-877B-CEE5-61E6F2F1F573}"/>
              </a:ext>
            </a:extLst>
          </p:cNvPr>
          <p:cNvSpPr/>
          <p:nvPr/>
        </p:nvSpPr>
        <p:spPr bwMode="white">
          <a:xfrm>
            <a:off x="10401880" y="3827621"/>
            <a:ext cx="361813" cy="39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95CC30-2A8F-13EE-3D13-ADD0A2BBE5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52524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7BCE9C-2F89-687E-B733-D96D94D89269}"/>
              </a:ext>
            </a:extLst>
          </p:cNvPr>
          <p:cNvSpPr/>
          <p:nvPr/>
        </p:nvSpPr>
        <p:spPr bwMode="white">
          <a:xfrm>
            <a:off x="10382837" y="1497543"/>
            <a:ext cx="371335" cy="38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189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47719A-28BE-3E80-9B63-2AF43B2333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18855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744147-CDEF-28B4-B418-63EB9F36582B}"/>
              </a:ext>
            </a:extLst>
          </p:cNvPr>
          <p:cNvSpPr/>
          <p:nvPr/>
        </p:nvSpPr>
        <p:spPr bwMode="white">
          <a:xfrm>
            <a:off x="5027641" y="2177616"/>
            <a:ext cx="1187735" cy="594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3BE8B21-3EAA-C505-F9F3-664552A6B4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010254"/>
            <a:ext cx="11340000" cy="334004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B13C31-70F9-DFD4-166F-382A14E378EB}"/>
              </a:ext>
            </a:extLst>
          </p:cNvPr>
          <p:cNvSpPr/>
          <p:nvPr/>
        </p:nvSpPr>
        <p:spPr bwMode="white">
          <a:xfrm>
            <a:off x="8112224" y="4895764"/>
            <a:ext cx="936104" cy="112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38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42EF89-3C21-821F-DA31-8AD76F1197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1245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AE648C-FAAF-9544-F237-8D99E3C9D118}"/>
              </a:ext>
            </a:extLst>
          </p:cNvPr>
          <p:cNvSpPr/>
          <p:nvPr/>
        </p:nvSpPr>
        <p:spPr bwMode="white">
          <a:xfrm>
            <a:off x="10301308" y="3363674"/>
            <a:ext cx="418942" cy="38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66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F75056-0D94-6A11-4DBA-D1CE75700D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500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507394-BA81-F180-6F37-74D8DB002B52}"/>
              </a:ext>
            </a:extLst>
          </p:cNvPr>
          <p:cNvSpPr/>
          <p:nvPr/>
        </p:nvSpPr>
        <p:spPr bwMode="white">
          <a:xfrm>
            <a:off x="10329872" y="2268654"/>
            <a:ext cx="342770" cy="381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061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92094E-0683-4D5C-8288-9DA070757F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3684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CBB08B-5491-463E-DB7A-827E8BC1189B}"/>
              </a:ext>
            </a:extLst>
          </p:cNvPr>
          <p:cNvSpPr/>
          <p:nvPr/>
        </p:nvSpPr>
        <p:spPr bwMode="white">
          <a:xfrm>
            <a:off x="10339394" y="3941919"/>
            <a:ext cx="333249" cy="38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E5C4A3C-3F1E-1EC7-5BAF-F0E521366E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125714"/>
            <a:ext cx="11340000" cy="290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48538D-68AC-C96A-8C2B-D7528AD2C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910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50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38F142-B715-F98E-A311-9D9305A572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908720"/>
            <a:ext cx="11340000" cy="374736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5D6460-40F3-F62A-8A8C-CBF573735A68}"/>
              </a:ext>
            </a:extLst>
          </p:cNvPr>
          <p:cNvSpPr/>
          <p:nvPr/>
        </p:nvSpPr>
        <p:spPr bwMode="white">
          <a:xfrm>
            <a:off x="8775287" y="908720"/>
            <a:ext cx="1581809" cy="119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E48538D-68AC-C96A-8C2B-D7528AD2CD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29" b="22662"/>
          <a:stretch/>
        </p:blipFill>
        <p:spPr>
          <a:xfrm>
            <a:off x="4727848" y="4149080"/>
            <a:ext cx="3495582" cy="246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83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2025-06-23T08:57:37Z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