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9" r:id="rId4"/>
    <p:sldId id="340" r:id="rId5"/>
    <p:sldId id="341" r:id="rId6"/>
    <p:sldId id="342" r:id="rId7"/>
    <p:sldId id="334" r:id="rId8"/>
    <p:sldId id="333" r:id="rId9"/>
    <p:sldId id="332" r:id="rId10"/>
    <p:sldId id="343" r:id="rId11"/>
    <p:sldId id="331" r:id="rId12"/>
    <p:sldId id="330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8" y="3055321"/>
            <a:ext cx="12097342" cy="747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A11CE-1209-C86A-FC69-F799A1E128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1"/>
          <a:stretch/>
        </p:blipFill>
        <p:spPr>
          <a:xfrm>
            <a:off x="551384" y="1124744"/>
            <a:ext cx="11340000" cy="18985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EC2456-7CD5-B3C4-37EF-3005B765A5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26"/>
          <a:stretch/>
        </p:blipFill>
        <p:spPr>
          <a:xfrm>
            <a:off x="1343472" y="3023342"/>
            <a:ext cx="11340000" cy="9361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3719736" y="3573016"/>
            <a:ext cx="5269208" cy="341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5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C2456-7CD5-B3C4-37EF-3005B765A5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2" r="16181"/>
          <a:stretch/>
        </p:blipFill>
        <p:spPr>
          <a:xfrm>
            <a:off x="1415480" y="908720"/>
            <a:ext cx="9505056" cy="26237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3719736" y="3464176"/>
            <a:ext cx="5269208" cy="341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0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1D3F44-F72F-72B3-278A-152E759C2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38988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5" t="-620" r="-1"/>
          <a:stretch/>
        </p:blipFill>
        <p:spPr>
          <a:xfrm>
            <a:off x="8256240" y="3452209"/>
            <a:ext cx="3324992" cy="341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4400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1005000" y="3140968"/>
            <a:ext cx="40828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983432" y="4056728"/>
            <a:ext cx="4320480" cy="146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4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D3E7338-9746-B88B-DFB9-CE326D6E4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48619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6922792" y="1412776"/>
            <a:ext cx="5269208" cy="3416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551384" y="2704880"/>
            <a:ext cx="5976664" cy="94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407368" y="4077072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407368" y="5031826"/>
            <a:ext cx="2952328" cy="48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479438" y="4829318"/>
            <a:ext cx="5568890" cy="64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94250" y="5823914"/>
            <a:ext cx="2605406" cy="5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28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472BD2-3EE7-8384-2845-47111CB9D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45834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7680176" y="1484784"/>
            <a:ext cx="5269208" cy="3416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575720" y="1340768"/>
            <a:ext cx="4104456" cy="51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584918" y="2492896"/>
            <a:ext cx="399891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4614388" y="2204864"/>
            <a:ext cx="32098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547394" y="3702286"/>
            <a:ext cx="4540494" cy="9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5087888" y="3925926"/>
            <a:ext cx="2520280" cy="583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538690" y="5053904"/>
            <a:ext cx="2893013" cy="59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560776" y="5045342"/>
            <a:ext cx="5415544" cy="60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492444" y="5847198"/>
            <a:ext cx="7187732" cy="74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40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EB13DE-38E1-D192-581E-7FB86A843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34810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7320136" y="1196752"/>
            <a:ext cx="5269208" cy="3416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429202" y="3717032"/>
            <a:ext cx="257045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2999654" y="3804992"/>
            <a:ext cx="4104457" cy="48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437382" y="4613294"/>
            <a:ext cx="9403034" cy="90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6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C0B6E73-E9FA-146B-70B5-5E883368A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3444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6384032" y="1988840"/>
            <a:ext cx="5269208" cy="3416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35360" y="2492896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03580" y="3384904"/>
            <a:ext cx="5648403" cy="54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289042" y="4244902"/>
            <a:ext cx="2854630" cy="624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1CD59-6871-EF74-6449-ED882C38B1EC}"/>
              </a:ext>
            </a:extLst>
          </p:cNvPr>
          <p:cNvSpPr/>
          <p:nvPr/>
        </p:nvSpPr>
        <p:spPr bwMode="white">
          <a:xfrm>
            <a:off x="353277" y="5090699"/>
            <a:ext cx="3214670" cy="68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47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D4B4F-2173-F115-4CE3-BD6183678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46824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D09A0E-BDD0-DF67-2FAF-3D9808E929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6" t="3093" r="6874" b="12962"/>
          <a:stretch/>
        </p:blipFill>
        <p:spPr>
          <a:xfrm>
            <a:off x="8040216" y="4581128"/>
            <a:ext cx="345638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D09A0E-BDD0-DF67-2FAF-3D9808E92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37743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767408" y="3429000"/>
            <a:ext cx="583264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90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CEC74BE-4B2C-87D9-A08B-BEC0A8FF2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48378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2D09A0E-BDD0-DF67-2FAF-3D9808E929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6" t="3093" r="6874" b="12962"/>
          <a:stretch/>
        </p:blipFill>
        <p:spPr>
          <a:xfrm>
            <a:off x="7968208" y="3861048"/>
            <a:ext cx="3456384" cy="2376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623392" y="3212976"/>
            <a:ext cx="65774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7365988" y="3052243"/>
            <a:ext cx="27624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551384" y="4005064"/>
            <a:ext cx="6480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407368" y="4956196"/>
            <a:ext cx="6552728" cy="63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2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DE3C17A-DA97-F0DC-21DB-ACED37E4E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45028"/>
            <a:ext cx="11340000" cy="34621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D09A0E-BDD0-DF67-2FAF-3D9808E929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6" t="3093" r="6874" b="12962"/>
          <a:stretch/>
        </p:blipFill>
        <p:spPr>
          <a:xfrm>
            <a:off x="4583832" y="4226866"/>
            <a:ext cx="3456384" cy="23762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1415480" y="1700808"/>
            <a:ext cx="907300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1572139" y="3501007"/>
            <a:ext cx="6468077" cy="55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8112224" y="3429000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30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FD3A25F-8696-1087-38C6-D491126C0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351891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2D09A0E-BDD0-DF67-2FAF-3D9808E929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6" t="3093" r="6874" b="12962"/>
          <a:stretch/>
        </p:blipFill>
        <p:spPr>
          <a:xfrm>
            <a:off x="7104112" y="4077072"/>
            <a:ext cx="3456384" cy="2376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911424" y="2132856"/>
            <a:ext cx="6480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767408" y="3140968"/>
            <a:ext cx="9937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59764-999D-2661-4364-2CA390CFEB15}"/>
              </a:ext>
            </a:extLst>
          </p:cNvPr>
          <p:cNvSpPr/>
          <p:nvPr/>
        </p:nvSpPr>
        <p:spPr bwMode="white">
          <a:xfrm>
            <a:off x="1045365" y="3995590"/>
            <a:ext cx="6480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0DFB6-6523-CC8C-0BDA-B215942A6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9445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7" t="2653" r="37353" b="15521"/>
          <a:stretch/>
        </p:blipFill>
        <p:spPr>
          <a:xfrm>
            <a:off x="6096000" y="3574435"/>
            <a:ext cx="251740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3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B545D-3DB8-8B52-0776-057CC519B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35670"/>
            <a:ext cx="11340000" cy="2922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3719736" y="3356992"/>
            <a:ext cx="5269208" cy="341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2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A11CE-1209-C86A-FC69-F799A1E128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5"/>
          <a:stretch/>
        </p:blipFill>
        <p:spPr>
          <a:xfrm>
            <a:off x="852000" y="1052736"/>
            <a:ext cx="11340000" cy="2808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E226A2-F523-D160-120E-96E19BF32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-620"/>
          <a:stretch/>
        </p:blipFill>
        <p:spPr>
          <a:xfrm>
            <a:off x="3719736" y="3573016"/>
            <a:ext cx="5269208" cy="341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