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52" r:id="rId4"/>
    <p:sldId id="353" r:id="rId5"/>
    <p:sldId id="349" r:id="rId6"/>
    <p:sldId id="347" r:id="rId7"/>
    <p:sldId id="354" r:id="rId8"/>
    <p:sldId id="343" r:id="rId9"/>
    <p:sldId id="341" r:id="rId10"/>
    <p:sldId id="340" r:id="rId11"/>
    <p:sldId id="339" r:id="rId12"/>
    <p:sldId id="337" r:id="rId13"/>
    <p:sldId id="355" r:id="rId14"/>
    <p:sldId id="356" r:id="rId15"/>
    <p:sldId id="357" r:id="rId16"/>
    <p:sldId id="331" r:id="rId17"/>
    <p:sldId id="329" r:id="rId18"/>
    <p:sldId id="328" r:id="rId19"/>
    <p:sldId id="358" r:id="rId20"/>
    <p:sldId id="359" r:id="rId21"/>
    <p:sldId id="360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1714" y="2343285"/>
            <a:ext cx="6228571" cy="21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48F1E-DDCE-CF13-019A-C9CA1B9E1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0356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8A8E1B-AEA5-E2D0-DC35-2AEDD1DE2976}"/>
              </a:ext>
            </a:extLst>
          </p:cNvPr>
          <p:cNvSpPr/>
          <p:nvPr/>
        </p:nvSpPr>
        <p:spPr bwMode="white">
          <a:xfrm>
            <a:off x="6825992" y="4625888"/>
            <a:ext cx="1909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0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5FD73-77B7-BF06-A9EC-1E90F46C3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0195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03D8AC-7986-AE86-3880-4FB3587A9D4E}"/>
              </a:ext>
            </a:extLst>
          </p:cNvPr>
          <p:cNvSpPr/>
          <p:nvPr/>
        </p:nvSpPr>
        <p:spPr bwMode="white">
          <a:xfrm>
            <a:off x="10244179" y="3701844"/>
            <a:ext cx="323727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E69F3BA-09F6-8374-9368-F7C354352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6" b="66809"/>
          <a:stretch/>
        </p:blipFill>
        <p:spPr>
          <a:xfrm>
            <a:off x="1390840" y="5277616"/>
            <a:ext cx="4968552" cy="8640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E69F3BA-09F6-8374-9368-F7C354352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6" r="55133"/>
          <a:stretch/>
        </p:blipFill>
        <p:spPr>
          <a:xfrm>
            <a:off x="6647424" y="4466344"/>
            <a:ext cx="5087928" cy="162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1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364F5-D03A-4F02-9155-A5C39B66F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4295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61BEA-53C1-0FA5-6A7C-3F63B0BE1D59}"/>
              </a:ext>
            </a:extLst>
          </p:cNvPr>
          <p:cNvSpPr/>
          <p:nvPr/>
        </p:nvSpPr>
        <p:spPr bwMode="white">
          <a:xfrm>
            <a:off x="8974863" y="1804464"/>
            <a:ext cx="2408916" cy="41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4387E-08AD-3E4F-FBD9-DA4A13F38E43}"/>
              </a:ext>
            </a:extLst>
          </p:cNvPr>
          <p:cNvSpPr/>
          <p:nvPr/>
        </p:nvSpPr>
        <p:spPr bwMode="white">
          <a:xfrm>
            <a:off x="1633856" y="2681673"/>
            <a:ext cx="96166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B15A0A-EA03-9577-F4B2-9171B2253167}"/>
              </a:ext>
            </a:extLst>
          </p:cNvPr>
          <p:cNvSpPr/>
          <p:nvPr/>
        </p:nvSpPr>
        <p:spPr bwMode="white">
          <a:xfrm>
            <a:off x="2595518" y="5376658"/>
            <a:ext cx="304685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2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9DCA6B-A44F-D343-E7B3-E8F21FD8CD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/>
        </p:blipFill>
        <p:spPr>
          <a:xfrm>
            <a:off x="2495600" y="1484784"/>
            <a:ext cx="6768752" cy="36415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2999656" y="4005064"/>
            <a:ext cx="61206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15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28DA47D-AD35-F17B-3FA6-E07CABCB2C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2063552" y="3608013"/>
            <a:ext cx="8688328" cy="326357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21505C8-7ED6-5392-9015-0507BCAA7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98375"/>
            <a:ext cx="11340000" cy="3194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1775520" y="1559674"/>
            <a:ext cx="8496944" cy="78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2254936" y="2348879"/>
            <a:ext cx="8496944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2254936" y="3213411"/>
            <a:ext cx="8496944" cy="50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1775520" y="4657273"/>
            <a:ext cx="8712968" cy="64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2783632" y="5558408"/>
            <a:ext cx="8496944" cy="54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7B2807-A463-9A92-BC73-FC07B6BEE075}"/>
              </a:ext>
            </a:extLst>
          </p:cNvPr>
          <p:cNvSpPr/>
          <p:nvPr/>
        </p:nvSpPr>
        <p:spPr bwMode="white">
          <a:xfrm>
            <a:off x="2639616" y="6237312"/>
            <a:ext cx="8496944" cy="51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34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517ED0-4950-E5F7-579F-DA4A6422F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49778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2251329-C2CF-57D5-F838-4EA8D5EB76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1" b="43281"/>
          <a:stretch/>
        </p:blipFill>
        <p:spPr>
          <a:xfrm>
            <a:off x="1631504" y="5894107"/>
            <a:ext cx="4176464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251329-C2CF-57D5-F838-4EA8D5EB76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1" r="65293"/>
          <a:stretch/>
        </p:blipFill>
        <p:spPr>
          <a:xfrm>
            <a:off x="5807968" y="6059634"/>
            <a:ext cx="3935800" cy="6695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5E941F-2381-1AB9-9EAD-F252787382D0}"/>
              </a:ext>
            </a:extLst>
          </p:cNvPr>
          <p:cNvSpPr/>
          <p:nvPr/>
        </p:nvSpPr>
        <p:spPr bwMode="white">
          <a:xfrm>
            <a:off x="1271464" y="2780928"/>
            <a:ext cx="91450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5E941F-2381-1AB9-9EAD-F252787382D0}"/>
              </a:ext>
            </a:extLst>
          </p:cNvPr>
          <p:cNvSpPr/>
          <p:nvPr/>
        </p:nvSpPr>
        <p:spPr bwMode="white">
          <a:xfrm>
            <a:off x="1792892" y="3789040"/>
            <a:ext cx="9145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5E941F-2381-1AB9-9EAD-F252787382D0}"/>
              </a:ext>
            </a:extLst>
          </p:cNvPr>
          <p:cNvSpPr/>
          <p:nvPr/>
        </p:nvSpPr>
        <p:spPr bwMode="white">
          <a:xfrm>
            <a:off x="1792892" y="4518455"/>
            <a:ext cx="9145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5E941F-2381-1AB9-9EAD-F252787382D0}"/>
              </a:ext>
            </a:extLst>
          </p:cNvPr>
          <p:cNvSpPr/>
          <p:nvPr/>
        </p:nvSpPr>
        <p:spPr bwMode="white">
          <a:xfrm>
            <a:off x="1991544" y="5454559"/>
            <a:ext cx="9145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5E941F-2381-1AB9-9EAD-F252787382D0}"/>
              </a:ext>
            </a:extLst>
          </p:cNvPr>
          <p:cNvSpPr/>
          <p:nvPr/>
        </p:nvSpPr>
        <p:spPr bwMode="white">
          <a:xfrm>
            <a:off x="1659968" y="6174639"/>
            <a:ext cx="91450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9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0C2C1-09FA-1313-6E45-3BBBCB32B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1686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7F14F9-844A-18FE-E7F1-43D61757A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631940"/>
            <a:ext cx="11340000" cy="42151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1343472" y="2748109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5772335" y="2781983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1395669" y="3749974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1415480" y="4474069"/>
            <a:ext cx="4536504" cy="56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1199456" y="5361835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1217170" y="6165305"/>
            <a:ext cx="135043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60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7E6C0-FD9F-B0B3-0AC7-2055C1739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1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A8892-C5E6-0091-2A4E-4D6B53B7B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58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1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239E23-CCD5-C49F-4EAD-B33473BE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4116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8444628-3253-613F-8306-01F034C7843F}"/>
              </a:ext>
            </a:extLst>
          </p:cNvPr>
          <p:cNvSpPr/>
          <p:nvPr/>
        </p:nvSpPr>
        <p:spPr bwMode="white">
          <a:xfrm>
            <a:off x="6534414" y="4725144"/>
            <a:ext cx="4458130" cy="69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9D2CF-A3E3-29CA-72C6-4B63469D6C93}"/>
              </a:ext>
            </a:extLst>
          </p:cNvPr>
          <p:cNvSpPr/>
          <p:nvPr/>
        </p:nvSpPr>
        <p:spPr bwMode="white">
          <a:xfrm>
            <a:off x="1559496" y="5733256"/>
            <a:ext cx="4727360" cy="59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17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0B9AF-0911-B322-D512-D99392E209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18" r="10683" b="21647"/>
          <a:stretch/>
        </p:blipFill>
        <p:spPr>
          <a:xfrm>
            <a:off x="551384" y="1556792"/>
            <a:ext cx="10128488" cy="1944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B6D392-E302-09A1-E50B-4D2C04C8E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18" y="3416819"/>
            <a:ext cx="11340000" cy="349250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620B9AF-0911-B322-D512-D99392E209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65382"/>
          <a:stretch/>
        </p:blipFill>
        <p:spPr>
          <a:xfrm>
            <a:off x="1127448" y="476672"/>
            <a:ext cx="4633152" cy="134431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620B9AF-0911-B322-D512-D99392E209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7" t="78353" r="6238"/>
          <a:stretch/>
        </p:blipFill>
        <p:spPr>
          <a:xfrm>
            <a:off x="10272464" y="2636912"/>
            <a:ext cx="1800200" cy="96233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66892B-3EE2-E7FB-2415-91F670455524}"/>
              </a:ext>
            </a:extLst>
          </p:cNvPr>
          <p:cNvSpPr/>
          <p:nvPr/>
        </p:nvSpPr>
        <p:spPr bwMode="white">
          <a:xfrm>
            <a:off x="11132915" y="2836072"/>
            <a:ext cx="323727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F33417D-AE59-3C22-7120-5AA3C95EF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3238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958550" y="3212976"/>
            <a:ext cx="1025001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695400" y="4983761"/>
            <a:ext cx="6048672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7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B72B674-76A2-138C-9E2D-83A508D99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1340000" cy="34917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767408" y="3789040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DB023-A038-CC52-488C-35455B907F3D}"/>
              </a:ext>
            </a:extLst>
          </p:cNvPr>
          <p:cNvSpPr/>
          <p:nvPr/>
        </p:nvSpPr>
        <p:spPr bwMode="white">
          <a:xfrm>
            <a:off x="707942" y="4656717"/>
            <a:ext cx="4392488" cy="68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57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570C2-800F-CCDE-4027-955B0604F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2736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A0337-AFF9-FE6D-2915-942E6469F281}"/>
              </a:ext>
            </a:extLst>
          </p:cNvPr>
          <p:cNvSpPr/>
          <p:nvPr/>
        </p:nvSpPr>
        <p:spPr bwMode="white">
          <a:xfrm>
            <a:off x="10349288" y="1348316"/>
            <a:ext cx="418942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47C7DA-55D0-95DB-66F2-FFD4E1573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789243"/>
            <a:ext cx="11340000" cy="27152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CF8C6C-1095-FBE5-2BBD-5C1171731C4B}"/>
              </a:ext>
            </a:extLst>
          </p:cNvPr>
          <p:cNvSpPr/>
          <p:nvPr/>
        </p:nvSpPr>
        <p:spPr bwMode="white">
          <a:xfrm>
            <a:off x="10387374" y="4084581"/>
            <a:ext cx="361812" cy="37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53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1A67A4-1399-4017-0C7C-8E9F7003F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59456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8B980C9-D39E-F633-288F-D2F57DB8846D}"/>
              </a:ext>
            </a:extLst>
          </p:cNvPr>
          <p:cNvSpPr/>
          <p:nvPr/>
        </p:nvSpPr>
        <p:spPr bwMode="white">
          <a:xfrm>
            <a:off x="5488832" y="2603280"/>
            <a:ext cx="42846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0C522-09E7-0C4B-6824-590014E19D53}"/>
              </a:ext>
            </a:extLst>
          </p:cNvPr>
          <p:cNvSpPr/>
          <p:nvPr/>
        </p:nvSpPr>
        <p:spPr bwMode="white">
          <a:xfrm>
            <a:off x="9354525" y="2603280"/>
            <a:ext cx="437984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7F8F1-3258-7838-19A2-06EFF76C9A83}"/>
              </a:ext>
            </a:extLst>
          </p:cNvPr>
          <p:cNvSpPr/>
          <p:nvPr/>
        </p:nvSpPr>
        <p:spPr bwMode="white">
          <a:xfrm>
            <a:off x="2775230" y="3403992"/>
            <a:ext cx="199949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23AE50-6EE6-3602-533B-17EBED0990B2}"/>
              </a:ext>
            </a:extLst>
          </p:cNvPr>
          <p:cNvSpPr/>
          <p:nvPr/>
        </p:nvSpPr>
        <p:spPr bwMode="white">
          <a:xfrm>
            <a:off x="5174626" y="3403992"/>
            <a:ext cx="209471" cy="36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E2F091-D9D1-96D9-0CEB-1DDBE3311B15}"/>
              </a:ext>
            </a:extLst>
          </p:cNvPr>
          <p:cNvSpPr/>
          <p:nvPr/>
        </p:nvSpPr>
        <p:spPr bwMode="white">
          <a:xfrm>
            <a:off x="7392144" y="3251477"/>
            <a:ext cx="2952328" cy="5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03822A-4358-6F8B-9C7A-82EA6DE01CB6}"/>
              </a:ext>
            </a:extLst>
          </p:cNvPr>
          <p:cNvSpPr/>
          <p:nvPr/>
        </p:nvSpPr>
        <p:spPr bwMode="white">
          <a:xfrm>
            <a:off x="5622132" y="4433480"/>
            <a:ext cx="733148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F235F1-7DC3-E302-B0D4-3A58A0AAC56B}"/>
              </a:ext>
            </a:extLst>
          </p:cNvPr>
          <p:cNvSpPr/>
          <p:nvPr/>
        </p:nvSpPr>
        <p:spPr bwMode="white">
          <a:xfrm>
            <a:off x="9306918" y="4433480"/>
            <a:ext cx="742670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245B23-0167-16E4-1814-A20A4A3F1F47}"/>
              </a:ext>
            </a:extLst>
          </p:cNvPr>
          <p:cNvSpPr/>
          <p:nvPr/>
        </p:nvSpPr>
        <p:spPr bwMode="white">
          <a:xfrm>
            <a:off x="2737145" y="5215127"/>
            <a:ext cx="599848" cy="46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4D786F-FA03-0F3A-BFBE-2E8D3075811F}"/>
              </a:ext>
            </a:extLst>
          </p:cNvPr>
          <p:cNvSpPr/>
          <p:nvPr/>
        </p:nvSpPr>
        <p:spPr bwMode="white">
          <a:xfrm>
            <a:off x="6469538" y="5176998"/>
            <a:ext cx="3132544" cy="5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05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CD519-025D-9B7D-E1C7-657DCAA14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08112"/>
            <a:ext cx="11340000" cy="36043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48EAD0-3192-AFF9-7737-7DE56F28C1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1" r="47296" b="77083"/>
          <a:stretch/>
        </p:blipFill>
        <p:spPr>
          <a:xfrm>
            <a:off x="955566" y="4684023"/>
            <a:ext cx="5976664" cy="56452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A48EAD0-3192-AFF9-7737-7DE56F28C1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7245" r="49835" b="46786"/>
          <a:stretch/>
        </p:blipFill>
        <p:spPr>
          <a:xfrm>
            <a:off x="6811981" y="4484660"/>
            <a:ext cx="5688632" cy="864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A48EAD0-3192-AFF9-7737-7DE56F28C1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78" r="23166"/>
          <a:stretch/>
        </p:blipFill>
        <p:spPr>
          <a:xfrm>
            <a:off x="943329" y="5256584"/>
            <a:ext cx="8712968" cy="14847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5C9F81-1BDC-B2AC-645C-913DC8D1726D}"/>
              </a:ext>
            </a:extLst>
          </p:cNvPr>
          <p:cNvSpPr/>
          <p:nvPr/>
        </p:nvSpPr>
        <p:spPr bwMode="white">
          <a:xfrm>
            <a:off x="690041" y="4612015"/>
            <a:ext cx="5982023" cy="63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5C9F81-1BDC-B2AC-645C-913DC8D1726D}"/>
              </a:ext>
            </a:extLst>
          </p:cNvPr>
          <p:cNvSpPr/>
          <p:nvPr/>
        </p:nvSpPr>
        <p:spPr bwMode="white">
          <a:xfrm>
            <a:off x="6811981" y="4612015"/>
            <a:ext cx="5116667" cy="64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5C9F81-1BDC-B2AC-645C-913DC8D1726D}"/>
              </a:ext>
            </a:extLst>
          </p:cNvPr>
          <p:cNvSpPr/>
          <p:nvPr/>
        </p:nvSpPr>
        <p:spPr bwMode="white">
          <a:xfrm>
            <a:off x="883435" y="5348756"/>
            <a:ext cx="8668949" cy="55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5C9F81-1BDC-B2AC-645C-913DC8D1726D}"/>
              </a:ext>
            </a:extLst>
          </p:cNvPr>
          <p:cNvSpPr/>
          <p:nvPr/>
        </p:nvSpPr>
        <p:spPr bwMode="white">
          <a:xfrm>
            <a:off x="852874" y="6072959"/>
            <a:ext cx="8267462" cy="59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3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51AB1-9AD2-B5D2-801C-B81F2717B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885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BF873-F89B-EAD9-4070-EFC6249F94B9}"/>
              </a:ext>
            </a:extLst>
          </p:cNvPr>
          <p:cNvSpPr/>
          <p:nvPr/>
        </p:nvSpPr>
        <p:spPr bwMode="white">
          <a:xfrm>
            <a:off x="10287623" y="2491928"/>
            <a:ext cx="361813" cy="39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9EAF8E-C292-8881-20DB-AF7B75265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3905808"/>
            <a:ext cx="11340000" cy="275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8F7C075-BFA9-89F9-1C9A-D4C1162B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8" y="1268760"/>
            <a:ext cx="11340000" cy="45033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8698A0B-974A-BEBC-73C9-A379128F8A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5807968" y="2400040"/>
            <a:ext cx="6312064" cy="337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551384" y="3310878"/>
            <a:ext cx="4536504" cy="6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1847528" y="4194409"/>
            <a:ext cx="4536504" cy="6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717765" y="5180117"/>
            <a:ext cx="4536504" cy="6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5807968" y="3310878"/>
            <a:ext cx="5760640" cy="75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7104112" y="4365104"/>
            <a:ext cx="5015920" cy="52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B63DFB-FBE3-1146-C961-E960588E768F}"/>
              </a:ext>
            </a:extLst>
          </p:cNvPr>
          <p:cNvSpPr/>
          <p:nvPr/>
        </p:nvSpPr>
        <p:spPr bwMode="white">
          <a:xfrm>
            <a:off x="7495163" y="5180117"/>
            <a:ext cx="3137341" cy="73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23969-BA06-905E-1000-C93EFA8A6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807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A972E9-B4BF-74F0-641D-25C11E2DDA2A}"/>
              </a:ext>
            </a:extLst>
          </p:cNvPr>
          <p:cNvSpPr/>
          <p:nvPr/>
        </p:nvSpPr>
        <p:spPr bwMode="white">
          <a:xfrm>
            <a:off x="10468530" y="4306503"/>
            <a:ext cx="418942" cy="39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AFE17F-D546-11CA-CBC9-215EA4EA42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" r="41163"/>
          <a:stretch/>
        </p:blipFill>
        <p:spPr>
          <a:xfrm>
            <a:off x="5591944" y="3882817"/>
            <a:ext cx="4018200" cy="297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4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E8763-2931-C898-A6BF-C81ED9F31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8343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AFE17F-D546-11CA-CBC9-215EA4EA42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" r="41163"/>
          <a:stretch/>
        </p:blipFill>
        <p:spPr>
          <a:xfrm>
            <a:off x="7320136" y="2132946"/>
            <a:ext cx="4018200" cy="297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0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