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0" y="3111500"/>
            <a:ext cx="44831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851025"/>
            <a:ext cx="8343900" cy="315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5552" y="3021427"/>
            <a:ext cx="7407284" cy="2428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409700"/>
            <a:ext cx="83439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6036" y="3575609"/>
            <a:ext cx="6168109" cy="2354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745" y="641350"/>
            <a:ext cx="8185150" cy="606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1660" y="2661210"/>
            <a:ext cx="7277976" cy="4035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622935"/>
            <a:ext cx="8324850" cy="160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380" y="2229485"/>
            <a:ext cx="7094855" cy="44488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092200"/>
            <a:ext cx="78676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5479" y="2679683"/>
            <a:ext cx="91344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2206" y="3289282"/>
            <a:ext cx="9134486" cy="2511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070" y="744220"/>
            <a:ext cx="839470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0132" y="3372410"/>
            <a:ext cx="6243503" cy="3176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835025"/>
            <a:ext cx="8432800" cy="51879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073150"/>
            <a:ext cx="784860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0533" y="16544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1297" y="1654447"/>
            <a:ext cx="11819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6242" y="2901355"/>
            <a:ext cx="5606194" cy="3056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580" y="621665"/>
            <a:ext cx="8241665" cy="6078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624" y="5977065"/>
            <a:ext cx="9695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080" y="662940"/>
            <a:ext cx="8026400" cy="594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6205855"/>
            <a:ext cx="5334000" cy="35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1515" y="3169211"/>
            <a:ext cx="8589539" cy="977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3042" y="4296046"/>
            <a:ext cx="8589539" cy="236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495" y="693420"/>
            <a:ext cx="49593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9740" y="1229360"/>
            <a:ext cx="8382000" cy="513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9842" y="128499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5951" y="352943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815975"/>
            <a:ext cx="838200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3806" y="7677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6097" y="27535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570" y="424986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3335020"/>
            <a:ext cx="8470900" cy="3403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260" y="635635"/>
            <a:ext cx="8324850" cy="165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1870" y="2292985"/>
            <a:ext cx="5581650" cy="895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58315" y="126651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2969" y="33354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69151" y="51088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933450"/>
            <a:ext cx="84010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3115" y="1506666"/>
            <a:ext cx="6832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0241" y="2180920"/>
            <a:ext cx="9510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2641" y="2845939"/>
            <a:ext cx="12373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4716" y="4102083"/>
            <a:ext cx="9510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4570" y="5367464"/>
            <a:ext cx="7109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933450"/>
            <a:ext cx="83820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8059" y="1552847"/>
            <a:ext cx="5908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5513" y="2725865"/>
            <a:ext cx="5908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0786" y="3945065"/>
            <a:ext cx="10619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075" y="2009775"/>
            <a:ext cx="69278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3697" y="3843465"/>
            <a:ext cx="2354994" cy="116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6169" y="3834228"/>
            <a:ext cx="2354994" cy="116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850" y="1717675"/>
            <a:ext cx="824230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9442" y="3261574"/>
            <a:ext cx="3250922" cy="2271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1551" y="3030665"/>
            <a:ext cx="3620376" cy="2271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933450"/>
            <a:ext cx="83439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4787" y="2208629"/>
            <a:ext cx="7351867" cy="4109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2025-08-04T08:28:26Z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