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111500"/>
            <a:ext cx="4533900" cy="63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697230"/>
            <a:ext cx="841375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3806" y="2670449"/>
            <a:ext cx="7478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0823" y="4785576"/>
            <a:ext cx="5264449" cy="186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708150"/>
            <a:ext cx="838200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1661" y="3280048"/>
            <a:ext cx="6483647" cy="2095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470025"/>
            <a:ext cx="838200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7842" y="3483249"/>
            <a:ext cx="8386339" cy="2141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844550"/>
            <a:ext cx="8362950" cy="516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1276350"/>
            <a:ext cx="83502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7843" y="2282522"/>
            <a:ext cx="57632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7079" y="2818230"/>
            <a:ext cx="5763212" cy="747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692785"/>
            <a:ext cx="800735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8461" y="4231394"/>
            <a:ext cx="8469466" cy="226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812800"/>
            <a:ext cx="8375650" cy="297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9825" y="3865245"/>
            <a:ext cx="7372350" cy="17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780" y="1924050"/>
            <a:ext cx="55943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4569" y="1913067"/>
            <a:ext cx="6973175" cy="2825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55775"/>
            <a:ext cx="8362950" cy="334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0" y="1179195"/>
            <a:ext cx="6076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9661" y="1294230"/>
            <a:ext cx="6733030" cy="166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0425" y="3067612"/>
            <a:ext cx="6391284" cy="2511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764540"/>
            <a:ext cx="49212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525" y="1341120"/>
            <a:ext cx="8362950" cy="446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8389" y="139583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9916" y="424063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1365250"/>
            <a:ext cx="8331200" cy="412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520" y="1140460"/>
            <a:ext cx="5949950" cy="183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2520" y="2975610"/>
            <a:ext cx="643255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7079" y="1220339"/>
            <a:ext cx="6926993" cy="3176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0134" y="4453067"/>
            <a:ext cx="6936230" cy="950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310" y="687070"/>
            <a:ext cx="8394700" cy="603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15842" y="1662545"/>
            <a:ext cx="1034193" cy="830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0097" y="2467249"/>
            <a:ext cx="69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0133" y="3963540"/>
            <a:ext cx="5596958" cy="172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7843" y="5755393"/>
            <a:ext cx="8367866" cy="977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21030"/>
            <a:ext cx="8362950" cy="370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4437380"/>
            <a:ext cx="5454650" cy="1428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3880" y="4149090"/>
            <a:ext cx="2298700" cy="229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89297" y="4406885"/>
            <a:ext cx="5661611" cy="166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127760"/>
            <a:ext cx="5124450" cy="278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3915410"/>
            <a:ext cx="6832600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6025" y="1091030"/>
            <a:ext cx="7610484" cy="1051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6643" y="2134737"/>
            <a:ext cx="7610484" cy="3499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162050"/>
            <a:ext cx="845185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95261" y="21809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2206" y="473015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676400"/>
            <a:ext cx="84518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9152" y="22178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0679" y="42591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120" y="1049020"/>
            <a:ext cx="84137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225" y="2092960"/>
            <a:ext cx="8083550" cy="353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9843" y="30676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879475"/>
            <a:ext cx="841375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4497" y="15713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3987" y="5191976"/>
            <a:ext cx="8032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349375"/>
            <a:ext cx="836295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7697" y="2347176"/>
            <a:ext cx="11819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4533" y="3418595"/>
            <a:ext cx="7201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3806" y="4961068"/>
            <a:ext cx="5446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146175"/>
            <a:ext cx="84137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1261" y="3621794"/>
            <a:ext cx="17453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0352" y="5182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675" y="750570"/>
            <a:ext cx="8350250" cy="93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080" y="1736725"/>
            <a:ext cx="7366000" cy="338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8351" y="1736436"/>
            <a:ext cx="1782339" cy="876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2025-08-05T08:21:46Z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