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9300" y="3121025"/>
            <a:ext cx="5613400" cy="615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621030"/>
            <a:ext cx="8401050" cy="605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69041" y="3150738"/>
            <a:ext cx="4869067" cy="14674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61405" y="4610084"/>
            <a:ext cx="5903540" cy="2086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125" y="1196975"/>
            <a:ext cx="8413750" cy="439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89115" y="3215392"/>
            <a:ext cx="6282229" cy="2464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485900"/>
            <a:ext cx="836295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3769" y="2421065"/>
            <a:ext cx="7021139" cy="3203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6890" y="639445"/>
            <a:ext cx="8362950" cy="598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1125" y="6246495"/>
            <a:ext cx="1079500" cy="37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78279" y="3243101"/>
            <a:ext cx="7603030" cy="3388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500" y="1106805"/>
            <a:ext cx="6076950" cy="133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3190" y="2518410"/>
            <a:ext cx="5829300" cy="2825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93915" y="1072556"/>
            <a:ext cx="7501429" cy="4709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395" y="639445"/>
            <a:ext cx="8451850" cy="483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1685" y="5097145"/>
            <a:ext cx="3651250" cy="374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4420" y="5563235"/>
            <a:ext cx="5035550" cy="406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79970" y="5563235"/>
            <a:ext cx="4235450" cy="374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99335" y="6061075"/>
            <a:ext cx="4165600" cy="4191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178279" y="3104556"/>
            <a:ext cx="5256994" cy="14212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24461" y="4656265"/>
            <a:ext cx="9542666" cy="18184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600" y="879475"/>
            <a:ext cx="8432800" cy="509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878" y="3464773"/>
            <a:ext cx="6051321" cy="2464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897255"/>
            <a:ext cx="4572000" cy="137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990" y="2393315"/>
            <a:ext cx="6381750" cy="3314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50569" y="869356"/>
            <a:ext cx="7778521" cy="5069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5945" y="700405"/>
            <a:ext cx="8362950" cy="582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9332" y="2697018"/>
            <a:ext cx="7118537" cy="279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1210" y="650875"/>
            <a:ext cx="7886700" cy="398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5720" y="4704715"/>
            <a:ext cx="6197600" cy="1835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7070" y="6205220"/>
            <a:ext cx="2374900" cy="387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92315" y="4693211"/>
            <a:ext cx="38438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23405" y="5155030"/>
            <a:ext cx="6890049" cy="1541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450" y="765810"/>
            <a:ext cx="4902200" cy="33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5450" y="1284605"/>
            <a:ext cx="8343900" cy="4883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90279" y="1321938"/>
            <a:ext cx="4356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27225" y="2458010"/>
            <a:ext cx="4356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45697" y="3963538"/>
            <a:ext cx="4356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64169" y="5228920"/>
            <a:ext cx="4356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0075" y="1285875"/>
            <a:ext cx="8451850" cy="428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22788" y="1321938"/>
            <a:ext cx="4356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11952" y="4674738"/>
            <a:ext cx="4356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2595" y="693420"/>
            <a:ext cx="8432800" cy="384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1840" y="4704715"/>
            <a:ext cx="8058150" cy="160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10352" y="1266520"/>
            <a:ext cx="4356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28824" y="4683975"/>
            <a:ext cx="4356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600" y="798195"/>
            <a:ext cx="8432800" cy="585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84533" y="1284992"/>
            <a:ext cx="119299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7661" y="2374882"/>
            <a:ext cx="6757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03152" y="3335464"/>
            <a:ext cx="6757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26134" y="3935828"/>
            <a:ext cx="6757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18135" y="5053427"/>
            <a:ext cx="6757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91080" y="6152555"/>
            <a:ext cx="8420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844550"/>
            <a:ext cx="8362950" cy="516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98205" y="1358883"/>
            <a:ext cx="133153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7914" y="4988775"/>
            <a:ext cx="85124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8315" y="869950"/>
            <a:ext cx="5689600" cy="511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24460" y="2337937"/>
            <a:ext cx="5792703" cy="37395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0560" y="631825"/>
            <a:ext cx="8150225" cy="60744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81478" y="5376701"/>
            <a:ext cx="834193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36896" y="5884700"/>
            <a:ext cx="8341939" cy="830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764540"/>
            <a:ext cx="841375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52169" y="2781284"/>
            <a:ext cx="8637503" cy="3573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2025-08-04T08:31:23Z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