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0" y="3101975"/>
            <a:ext cx="448310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187450"/>
            <a:ext cx="838200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3953" y="1155683"/>
            <a:ext cx="6446702" cy="1827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1444625"/>
            <a:ext cx="805815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1589" y="1515902"/>
            <a:ext cx="4580956" cy="1993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0752" y="3538666"/>
            <a:ext cx="6169611" cy="1993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764540"/>
            <a:ext cx="8362950" cy="566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5225" y="21347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7007" y="3123030"/>
            <a:ext cx="5116666" cy="2418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9370" y="5561430"/>
            <a:ext cx="6779211" cy="1051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809625"/>
            <a:ext cx="83756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6315" y="4166740"/>
            <a:ext cx="7878339" cy="2021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2061210"/>
            <a:ext cx="4019550" cy="183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771" y="1996193"/>
            <a:ext cx="5855574" cy="2344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465" y="680720"/>
            <a:ext cx="8362950" cy="421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8470" y="4522470"/>
            <a:ext cx="4051300" cy="37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2990" y="4947920"/>
            <a:ext cx="5226050" cy="171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7843" y="3520194"/>
            <a:ext cx="85710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6171" y="4083612"/>
            <a:ext cx="8571066" cy="79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49153" y="4961066"/>
            <a:ext cx="8571066" cy="1652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676275"/>
            <a:ext cx="8375650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0061" y="3510958"/>
            <a:ext cx="5015065" cy="2686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1735" y="6198739"/>
            <a:ext cx="74719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755" y="923925"/>
            <a:ext cx="84010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7079" y="943249"/>
            <a:ext cx="7952229" cy="143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1339850"/>
            <a:ext cx="802640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9153" y="1294230"/>
            <a:ext cx="3352520" cy="1799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962" y="1097973"/>
            <a:ext cx="4248150" cy="327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770" y="3104558"/>
            <a:ext cx="21148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4643" y="3658739"/>
            <a:ext cx="3491066" cy="1190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9225" y="4979539"/>
            <a:ext cx="5892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714375"/>
            <a:ext cx="8324850" cy="325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575" y="4173855"/>
            <a:ext cx="4394200" cy="166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8970" y="4076065"/>
            <a:ext cx="1860550" cy="213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63189" y="4102085"/>
            <a:ext cx="4830338" cy="175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320" y="647700"/>
            <a:ext cx="4940300" cy="36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320" y="1176020"/>
            <a:ext cx="8382000" cy="5416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49080" y="12111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8389" y="210703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13734" y="57553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570" y="698500"/>
            <a:ext cx="5632450" cy="273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570" y="3429000"/>
            <a:ext cx="726440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84497" y="712340"/>
            <a:ext cx="7093248" cy="2742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3660" y="3501721"/>
            <a:ext cx="6243503" cy="599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4351" y="4175976"/>
            <a:ext cx="8460231" cy="2169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301750"/>
            <a:ext cx="8432800" cy="425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7575" y="1358900"/>
            <a:ext cx="781685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9224" y="1395831"/>
            <a:ext cx="8136957" cy="60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9988" y="2125503"/>
            <a:ext cx="8136957" cy="1753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1588" y="3963540"/>
            <a:ext cx="8136957" cy="1532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784225"/>
            <a:ext cx="8401050" cy="528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0680" y="12572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6861" y="31415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6861" y="51180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080" y="679450"/>
            <a:ext cx="8382000" cy="274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275" y="3564890"/>
            <a:ext cx="8045450" cy="86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5740" y="4194810"/>
            <a:ext cx="2286000" cy="2463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4665" y="4434840"/>
            <a:ext cx="2235200" cy="2133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2898" y="68463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5189" y="40097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92785"/>
            <a:ext cx="839470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9807" y="1174158"/>
            <a:ext cx="11727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4825" y="2134740"/>
            <a:ext cx="5261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5589" y="3095321"/>
            <a:ext cx="11635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692785"/>
            <a:ext cx="8375650" cy="574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48279" y="1599031"/>
            <a:ext cx="9972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6861" y="2541140"/>
            <a:ext cx="9972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6933" y="3021431"/>
            <a:ext cx="14313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0572" y="4462304"/>
            <a:ext cx="4153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0244" y="5912412"/>
            <a:ext cx="17823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280" y="1406525"/>
            <a:ext cx="83820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30" y="4317365"/>
            <a:ext cx="7829550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8971" y="4739394"/>
            <a:ext cx="5631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600" y="1390650"/>
            <a:ext cx="76708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8134" y="3316994"/>
            <a:ext cx="6751502" cy="79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1115" y="4249866"/>
            <a:ext cx="6751502" cy="1328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152525"/>
            <a:ext cx="83248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6316" y="3076849"/>
            <a:ext cx="7361102" cy="2991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2025-08-05T08:18:20Z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