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0" y="3101975"/>
            <a:ext cx="448310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196975"/>
            <a:ext cx="83439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4716" y="4148267"/>
            <a:ext cx="9134484" cy="1873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711325"/>
            <a:ext cx="8382000" cy="343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0205" y="2735103"/>
            <a:ext cx="7268739" cy="256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659130"/>
            <a:ext cx="8331200" cy="319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950" y="4011930"/>
            <a:ext cx="7867650" cy="844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3005" y="4946650"/>
            <a:ext cx="5778500" cy="170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8280" y="4649470"/>
            <a:ext cx="1930400" cy="193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10534" y="2919830"/>
            <a:ext cx="6018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7079" y="4933357"/>
            <a:ext cx="6363576" cy="175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825625"/>
            <a:ext cx="8394700" cy="320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621030"/>
            <a:ext cx="7569200" cy="599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3880" y="638447"/>
            <a:ext cx="8691138" cy="5540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4714" y="6309576"/>
            <a:ext cx="81092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936625"/>
            <a:ext cx="8413750" cy="460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5667375"/>
            <a:ext cx="6965950" cy="39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725" y="1187450"/>
            <a:ext cx="795655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1515" y="1183393"/>
            <a:ext cx="8561829" cy="3508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9224" y="4767103"/>
            <a:ext cx="9162193" cy="940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677545"/>
            <a:ext cx="8362950" cy="582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375" y="1136650"/>
            <a:ext cx="796925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4933" y="1091030"/>
            <a:ext cx="5816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9624" y="1081794"/>
            <a:ext cx="5816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1587" y="3095322"/>
            <a:ext cx="8561831" cy="2751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945" y="662940"/>
            <a:ext cx="8362950" cy="135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870" y="2117725"/>
            <a:ext cx="75819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764540"/>
            <a:ext cx="48768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1349375"/>
            <a:ext cx="8401050" cy="415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9152" y="13404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3734" y="45361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727200"/>
            <a:ext cx="79057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221016" y="1682157"/>
            <a:ext cx="600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5883562" y="1700630"/>
            <a:ext cx="600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3953162" y="2698157"/>
            <a:ext cx="600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2059706" y="4185211"/>
            <a:ext cx="9153238" cy="1467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958850"/>
            <a:ext cx="8413750" cy="494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725" y="692785"/>
            <a:ext cx="795655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3880" y="740047"/>
            <a:ext cx="3564956" cy="1578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9988" y="2282521"/>
            <a:ext cx="3888230" cy="1707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8460" y="4092848"/>
            <a:ext cx="8691139" cy="691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9842" y="4850230"/>
            <a:ext cx="8691139" cy="175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768350"/>
            <a:ext cx="836295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7625" y="23009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861" y="45084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060575"/>
            <a:ext cx="8401050" cy="273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9916" y="26057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207" y="3658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70" y="1242695"/>
            <a:ext cx="834390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405" y="2319020"/>
            <a:ext cx="3098800" cy="25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277110"/>
            <a:ext cx="4324350" cy="2768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78389" y="229175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83248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7552" y="158055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81050"/>
            <a:ext cx="83947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7152" y="259655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9079" y="308608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9842" y="5597235"/>
            <a:ext cx="432048" cy="387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820" y="629920"/>
            <a:ext cx="8331200" cy="419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525" y="4889500"/>
            <a:ext cx="7829550" cy="90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50316" y="10171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5844" y="196848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5480" y="5302811"/>
            <a:ext cx="4984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765175"/>
            <a:ext cx="831215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1770" y="16452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2279" y="26704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2025-08-05T08:23:05Z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