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46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121025"/>
            <a:ext cx="4464050" cy="61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725" y="739775"/>
            <a:ext cx="8464550" cy="537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2425" y="1183393"/>
            <a:ext cx="4008302" cy="222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8606" y="4840993"/>
            <a:ext cx="5809393" cy="14951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240" y="660400"/>
            <a:ext cx="8483600" cy="607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5479" y="2107030"/>
            <a:ext cx="6104957" cy="4644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115" y="775335"/>
            <a:ext cx="83756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9371" y="3418594"/>
            <a:ext cx="8524884" cy="2631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2292350"/>
            <a:ext cx="5810250" cy="227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55915" y="2430304"/>
            <a:ext cx="7037829" cy="2538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685800"/>
            <a:ext cx="83947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64788" y="2199394"/>
            <a:ext cx="4701030" cy="4155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9614" y="1787536"/>
            <a:ext cx="2805113" cy="22732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930" y="619760"/>
            <a:ext cx="8394700" cy="520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7460" y="5455920"/>
            <a:ext cx="3206750" cy="31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9500" y="5900420"/>
            <a:ext cx="4324350" cy="844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17006" y="3095321"/>
            <a:ext cx="3768158" cy="2206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6430" y="3096635"/>
            <a:ext cx="2085975" cy="2124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83260" y="5469065"/>
            <a:ext cx="5449175" cy="12550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621030"/>
            <a:ext cx="8401050" cy="575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2325" y="6056630"/>
            <a:ext cx="2501900" cy="31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4910" y="6449060"/>
            <a:ext cx="1555750" cy="355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49700" y="6449060"/>
            <a:ext cx="2641600" cy="317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00132" y="3086085"/>
            <a:ext cx="5412231" cy="15598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62824" y="4701309"/>
            <a:ext cx="6095722" cy="2078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917575"/>
            <a:ext cx="8394700" cy="502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942975"/>
            <a:ext cx="78486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8532" y="2458012"/>
            <a:ext cx="58832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9223" y="2956776"/>
            <a:ext cx="58832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1514" y="3557138"/>
            <a:ext cx="5883285" cy="2437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781050"/>
            <a:ext cx="8401050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981075"/>
            <a:ext cx="4921250" cy="36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1484630"/>
            <a:ext cx="8382000" cy="391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30607" y="144201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1371" y="28551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5825" y="863600"/>
            <a:ext cx="7880350" cy="513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7696" y="832412"/>
            <a:ext cx="5837103" cy="2307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78460" y="3243103"/>
            <a:ext cx="8497176" cy="2982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692785"/>
            <a:ext cx="6045200" cy="448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1245" y="4839335"/>
            <a:ext cx="3155950" cy="336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2805" y="5320665"/>
            <a:ext cx="1930400" cy="374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3205" y="5209540"/>
            <a:ext cx="3670300" cy="596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22805" y="5816600"/>
            <a:ext cx="1543050" cy="38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65855" y="5855335"/>
            <a:ext cx="1524000" cy="3556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032278" y="712338"/>
            <a:ext cx="7758267" cy="5716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692785"/>
            <a:ext cx="8343900" cy="582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360" y="6198235"/>
            <a:ext cx="1066800" cy="31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1595" y="6295390"/>
            <a:ext cx="1066800" cy="298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39844" y="64768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93662" y="34647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710" y="822960"/>
            <a:ext cx="8343900" cy="315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560" y="4148455"/>
            <a:ext cx="8401050" cy="183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67553" y="104484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58316" y="313226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93662" y="510884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1117600"/>
            <a:ext cx="8413750" cy="462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5335" y="483175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756285"/>
            <a:ext cx="84328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16135" y="1635976"/>
            <a:ext cx="57077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5988" y="2596558"/>
            <a:ext cx="7848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13515" y="3538667"/>
            <a:ext cx="7848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075" y="1028700"/>
            <a:ext cx="84518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6643" y="1506666"/>
            <a:ext cx="9048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1116" y="2476484"/>
            <a:ext cx="23827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49006" y="3427829"/>
            <a:ext cx="9048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9079" y="5293574"/>
            <a:ext cx="4984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1025525"/>
            <a:ext cx="8375650" cy="151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8550" y="2543175"/>
            <a:ext cx="7334250" cy="252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51481" y="2485721"/>
            <a:ext cx="79404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276350"/>
            <a:ext cx="84010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8207" y="2670449"/>
            <a:ext cx="7571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7480" y="3612558"/>
            <a:ext cx="7571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51698" y="3676074"/>
            <a:ext cx="3629611" cy="3870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53807" y="4193308"/>
            <a:ext cx="757101" cy="359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66971" y="4655128"/>
            <a:ext cx="1394411" cy="368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24498" y="5144655"/>
            <a:ext cx="3777393" cy="368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2025-08-05T08:25:47Z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