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076575"/>
            <a:ext cx="44958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400" y="1146175"/>
            <a:ext cx="756920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5843" y="2735101"/>
            <a:ext cx="7037830" cy="1504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6606" y="4277574"/>
            <a:ext cx="7037830" cy="1504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381125"/>
            <a:ext cx="83439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8607" y="3501721"/>
            <a:ext cx="7712084" cy="894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0825" y="4582376"/>
            <a:ext cx="7712084" cy="894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737235"/>
            <a:ext cx="8362950" cy="153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685" y="2336165"/>
            <a:ext cx="7918450" cy="301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4715" y="2818230"/>
            <a:ext cx="23457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9123" y="2855480"/>
            <a:ext cx="2400300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09370" y="3372412"/>
            <a:ext cx="36850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9262" y="17560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857375"/>
            <a:ext cx="841375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275" y="1266825"/>
            <a:ext cx="80454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2280" y="1312703"/>
            <a:ext cx="47195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9916" y="1857647"/>
            <a:ext cx="4719502" cy="4007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558925"/>
            <a:ext cx="8343900" cy="374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325" y="1543050"/>
            <a:ext cx="80073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2351" y="1599030"/>
            <a:ext cx="43315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0751" y="2208630"/>
            <a:ext cx="4331575" cy="848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769" y="3169212"/>
            <a:ext cx="43315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731" y="1597891"/>
            <a:ext cx="3806040" cy="3859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374775"/>
            <a:ext cx="8362950" cy="410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958975"/>
            <a:ext cx="7048500" cy="294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1733" y="1977721"/>
            <a:ext cx="43315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7296" y="2467248"/>
            <a:ext cx="7361104" cy="2705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21030"/>
            <a:ext cx="8331200" cy="303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3717290"/>
            <a:ext cx="1631950" cy="40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145" y="3141345"/>
            <a:ext cx="3453765" cy="35947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7733" y="3677212"/>
            <a:ext cx="43315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6283" y="3268951"/>
            <a:ext cx="35909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755" y="775335"/>
            <a:ext cx="49466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755" y="1307465"/>
            <a:ext cx="8324850" cy="450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9843" y="12572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7552" y="33631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764540"/>
            <a:ext cx="438150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2825" y="675392"/>
            <a:ext cx="6391283" cy="3194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6644" y="4074376"/>
            <a:ext cx="5384520" cy="2418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710" y="850900"/>
            <a:ext cx="834390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4410" y="1967865"/>
            <a:ext cx="795020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375" y="2105025"/>
            <a:ext cx="79692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345" y="2244436"/>
            <a:ext cx="3831844" cy="23532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2353" y="2180921"/>
            <a:ext cx="30015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2353" y="2716629"/>
            <a:ext cx="4229974" cy="1421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105" y="716915"/>
            <a:ext cx="8343900" cy="591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55117" y="4517721"/>
            <a:ext cx="720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2680" y="5663030"/>
            <a:ext cx="720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290" y="835025"/>
            <a:ext cx="793750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9045" y="1303466"/>
            <a:ext cx="23642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9080" y="2956774"/>
            <a:ext cx="8838919" cy="3490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865" y="636270"/>
            <a:ext cx="8420100" cy="615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5261" y="109103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6025" y="26519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8316" y="37603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1443" y="53120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110" y="639445"/>
            <a:ext cx="8394700" cy="250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9110" y="3247390"/>
            <a:ext cx="83820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8607" y="169139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2825" y="523815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717675"/>
            <a:ext cx="84137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0752" y="2633503"/>
            <a:ext cx="997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5078" y="3123030"/>
            <a:ext cx="8125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2678" y="4628558"/>
            <a:ext cx="14128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771525"/>
            <a:ext cx="83820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7880" y="40928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6208" y="5579903"/>
            <a:ext cx="8771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455" y="638175"/>
            <a:ext cx="84010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9420" y="5000625"/>
            <a:ext cx="543433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14026" y="1035612"/>
            <a:ext cx="720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3952" y="2522667"/>
            <a:ext cx="11912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5770" y="4490012"/>
            <a:ext cx="13205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860550"/>
            <a:ext cx="8413750" cy="313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1330325"/>
            <a:ext cx="80264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8534" y="1405065"/>
            <a:ext cx="3888230" cy="3037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980" y="1385456"/>
            <a:ext cx="4313236" cy="4313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2025-08-05T08:17:12Z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