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2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075" y="3073400"/>
            <a:ext cx="7689850" cy="71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965325"/>
            <a:ext cx="8451850" cy="292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0060" y="2494958"/>
            <a:ext cx="8940521" cy="2899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1584325"/>
            <a:ext cx="84709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1661" y="2578086"/>
            <a:ext cx="5523065" cy="312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945" y="633730"/>
            <a:ext cx="83947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385" y="3051810"/>
            <a:ext cx="7829550" cy="317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58242" y="2476485"/>
            <a:ext cx="9787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9406" y="2485721"/>
            <a:ext cx="9787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860" y="662940"/>
            <a:ext cx="4594860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930" y="4206240"/>
            <a:ext cx="7988300" cy="245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02971" y="4323758"/>
            <a:ext cx="9051356" cy="959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2207" y="5478303"/>
            <a:ext cx="9051356" cy="1190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515" y="738505"/>
            <a:ext cx="8401050" cy="551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850" y="5874385"/>
            <a:ext cx="2165350" cy="33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4716" y="2633504"/>
            <a:ext cx="5366048" cy="21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8534" y="4961066"/>
            <a:ext cx="7139430" cy="1439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1573530"/>
            <a:ext cx="8293100" cy="288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925" y="4533900"/>
            <a:ext cx="7296150" cy="39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603375"/>
            <a:ext cx="7886700" cy="365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7696" y="1562084"/>
            <a:ext cx="3195503" cy="922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6169" y="2485722"/>
            <a:ext cx="38143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8255" y="2993722"/>
            <a:ext cx="39993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285" y="1674090"/>
            <a:ext cx="3555279" cy="3555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038225"/>
            <a:ext cx="84201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9261" y="3400122"/>
            <a:ext cx="7109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525" y="835025"/>
            <a:ext cx="795655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1587" y="887831"/>
            <a:ext cx="5061249" cy="2538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7623" y="3520195"/>
            <a:ext cx="9162195" cy="2899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055" y="857885"/>
            <a:ext cx="83502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755" y="5231130"/>
            <a:ext cx="7829550" cy="86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836930"/>
            <a:ext cx="490220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1268730"/>
            <a:ext cx="8362950" cy="492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92061" y="12942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7480" y="29105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765175"/>
            <a:ext cx="79248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7623" y="2143977"/>
            <a:ext cx="38143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5260" y="2550377"/>
            <a:ext cx="38143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208" y="1985677"/>
            <a:ext cx="3917373" cy="395734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89297" y="3058376"/>
            <a:ext cx="3962121" cy="2621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895350"/>
            <a:ext cx="838200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690" y="667385"/>
            <a:ext cx="7988300" cy="564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630" y="5893435"/>
            <a:ext cx="4959350" cy="35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9260" y="601504"/>
            <a:ext cx="16899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9659" y="1091031"/>
            <a:ext cx="22626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1078" y="1607126"/>
            <a:ext cx="2336521" cy="396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9406" y="2078180"/>
            <a:ext cx="4119139" cy="396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5842" y="2558471"/>
            <a:ext cx="4442413" cy="396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32278" y="5025723"/>
            <a:ext cx="8284739" cy="139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692785"/>
            <a:ext cx="84010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2206" y="5737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3733" y="21255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2206" y="407437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836930"/>
            <a:ext cx="84328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865" y="3656330"/>
            <a:ext cx="8058150" cy="239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9843" y="12572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8389" y="363103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809625"/>
            <a:ext cx="84010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8389" y="12480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4752" y="4350328"/>
            <a:ext cx="1108083" cy="673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8243" y="554295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790575"/>
            <a:ext cx="83629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2097" y="21624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8643" y="5570667"/>
            <a:ext cx="9418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764540"/>
            <a:ext cx="83121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8207" y="4286812"/>
            <a:ext cx="10157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7443" y="5727685"/>
            <a:ext cx="5446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1781175"/>
            <a:ext cx="83312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8316" y="2642740"/>
            <a:ext cx="69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9188" y="4573140"/>
            <a:ext cx="7755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692785"/>
            <a:ext cx="6591300" cy="594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52716" y="2079321"/>
            <a:ext cx="5790920" cy="1753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8970" y="4877939"/>
            <a:ext cx="5458411" cy="179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2025-08-05T08:27:46Z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