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032125"/>
            <a:ext cx="4591050" cy="79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428750"/>
            <a:ext cx="84328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660" y="2347174"/>
            <a:ext cx="5024303" cy="3499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022350"/>
            <a:ext cx="84709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660" y="2411830"/>
            <a:ext cx="5384521" cy="3628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9587" y="2392218"/>
            <a:ext cx="2187054" cy="1950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3756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771" y="3002956"/>
            <a:ext cx="4119138" cy="3508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10" y="661035"/>
            <a:ext cx="8394700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0" y="5969635"/>
            <a:ext cx="3790950" cy="34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9180" y="6398260"/>
            <a:ext cx="2660650" cy="33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26242" y="2938302"/>
            <a:ext cx="5264449" cy="3813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7341" y="2663974"/>
            <a:ext cx="2876550" cy="2542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800100"/>
            <a:ext cx="84137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3951" y="3123029"/>
            <a:ext cx="4728739" cy="2040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6315" y="5238157"/>
            <a:ext cx="6723793" cy="977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365" y="660400"/>
            <a:ext cx="8362950" cy="607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3187" y="3224629"/>
            <a:ext cx="4876521" cy="1920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769" y="5219684"/>
            <a:ext cx="5079721" cy="1541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05" y="648335"/>
            <a:ext cx="8362950" cy="167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980" y="2324735"/>
            <a:ext cx="6858635" cy="10712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455" y="3429000"/>
            <a:ext cx="7950200" cy="307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9525" y="6139180"/>
            <a:ext cx="3136900" cy="56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0824" y="3472874"/>
            <a:ext cx="6372812" cy="3278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739775"/>
            <a:ext cx="8413750" cy="537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656" y="2244437"/>
            <a:ext cx="2830827" cy="1580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21030"/>
            <a:ext cx="78867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0679" y="2328701"/>
            <a:ext cx="6677612" cy="1873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0461" y="4286810"/>
            <a:ext cx="6677612" cy="2428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36295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1333" y="54321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7078" y="54228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205" y="58569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120140"/>
            <a:ext cx="494030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1628775"/>
            <a:ext cx="838200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7406" y="349248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788670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6606" y="646544"/>
            <a:ext cx="432048" cy="396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2097" y="665017"/>
            <a:ext cx="432048" cy="396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6024" y="1099125"/>
            <a:ext cx="432048" cy="396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5333" y="2844797"/>
            <a:ext cx="8349394" cy="394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4328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3734" y="382499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2970" y="56445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763270"/>
            <a:ext cx="8343900" cy="458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215" y="5567680"/>
            <a:ext cx="7264400" cy="86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7625" y="16544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8388" y="48964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181100"/>
            <a:ext cx="84328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9152" y="48225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510" y="747395"/>
            <a:ext cx="8420100" cy="583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1370" y="16544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9843" y="33262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3552" y="4249867"/>
            <a:ext cx="6000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8061" y="5164267"/>
            <a:ext cx="18192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9807" y="6069429"/>
            <a:ext cx="6000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33450"/>
            <a:ext cx="8413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3734" y="3566375"/>
            <a:ext cx="6000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1444" y="4499248"/>
            <a:ext cx="6000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0134" y="5413648"/>
            <a:ext cx="6000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282700"/>
            <a:ext cx="661035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465" y="3731895"/>
            <a:ext cx="836295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7587" y="5025720"/>
            <a:ext cx="7201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970" y="710565"/>
            <a:ext cx="84709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3188" y="2578083"/>
            <a:ext cx="5458412" cy="4090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2025-08-04T09:24:54Z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