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2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9775" y="3121025"/>
            <a:ext cx="5632450" cy="615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908685"/>
            <a:ext cx="4965700" cy="481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70824" y="2245575"/>
            <a:ext cx="6151139" cy="38781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4050" y="1400175"/>
            <a:ext cx="834390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2424" y="3261575"/>
            <a:ext cx="5763211" cy="2363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2019300"/>
            <a:ext cx="8382000" cy="2819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22170" y="340012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8675" y="1539875"/>
            <a:ext cx="7994650" cy="377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52353" y="1488193"/>
            <a:ext cx="4525538" cy="3924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4986" y="1602221"/>
            <a:ext cx="3390900" cy="3524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1419225"/>
            <a:ext cx="8382000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01735" y="2467248"/>
            <a:ext cx="7887574" cy="33331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4525" y="632460"/>
            <a:ext cx="8362950" cy="224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1495" y="2463800"/>
            <a:ext cx="3651250" cy="2454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44140" y="4986655"/>
            <a:ext cx="6781800" cy="176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9920" y="877570"/>
            <a:ext cx="5772150" cy="91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4200" y="1868805"/>
            <a:ext cx="7848600" cy="3790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77953" y="1266521"/>
            <a:ext cx="76633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79044" y="1257285"/>
            <a:ext cx="76633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27479" y="3224630"/>
            <a:ext cx="8866629" cy="15598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73662" y="4914885"/>
            <a:ext cx="7979938" cy="8578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9600" y="1285875"/>
            <a:ext cx="8432800" cy="3632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0675" y="4980305"/>
            <a:ext cx="1809750" cy="400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8635" y="1151890"/>
            <a:ext cx="6076950" cy="2787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8635" y="4053840"/>
            <a:ext cx="7829550" cy="1111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97570" y="839470"/>
            <a:ext cx="1670050" cy="1797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45953" y="1072558"/>
            <a:ext cx="5550774" cy="1679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36716" y="2762811"/>
            <a:ext cx="8635719" cy="28621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4525" y="685800"/>
            <a:ext cx="8362950" cy="5486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4050" y="5797550"/>
            <a:ext cx="3721100" cy="374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6335" y="6172200"/>
            <a:ext cx="6394450" cy="3492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300134" y="3483249"/>
            <a:ext cx="4802629" cy="1929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55552" y="5422885"/>
            <a:ext cx="7952229" cy="368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244716" y="5856994"/>
            <a:ext cx="7952229" cy="6269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5" y="721995"/>
            <a:ext cx="4959350" cy="38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4050" y="1287780"/>
            <a:ext cx="8343900" cy="4724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24392" y="128778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87625" y="3280049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13734" y="501648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9125" y="984250"/>
            <a:ext cx="8413750" cy="488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90897" y="4406885"/>
            <a:ext cx="8903575" cy="2030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5980" y="1358265"/>
            <a:ext cx="6019800" cy="382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41516" y="1303466"/>
            <a:ext cx="6908519" cy="42383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8175" y="1022350"/>
            <a:ext cx="8375650" cy="481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76207" y="2199393"/>
            <a:ext cx="106190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56279" y="2670450"/>
            <a:ext cx="106190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07988" y="3954304"/>
            <a:ext cx="131128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8200" y="1171575"/>
            <a:ext cx="797560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59989" y="1183393"/>
            <a:ext cx="6409756" cy="48294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5475" y="749935"/>
            <a:ext cx="8401050" cy="578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41443" y="1349649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96861" y="2984485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24571" y="5201212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3090" y="778510"/>
            <a:ext cx="8343900" cy="2559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5525" y="3429000"/>
            <a:ext cx="7404100" cy="2419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95261" y="180223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4995" y="685800"/>
            <a:ext cx="8324850" cy="568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12134" y="356637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9125" y="664845"/>
            <a:ext cx="8413750" cy="6000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86897" y="1163782"/>
            <a:ext cx="1200448" cy="69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66243" y="281823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74389" y="4268340"/>
            <a:ext cx="157913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76352" y="6161795"/>
            <a:ext cx="7848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9125" y="1285875"/>
            <a:ext cx="841375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34680" y="1709867"/>
            <a:ext cx="14221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63771" y="4092849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96280" y="5034959"/>
            <a:ext cx="268750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9600" y="1552575"/>
            <a:ext cx="843280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40280" y="4785576"/>
            <a:ext cx="90488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215" y="908685"/>
            <a:ext cx="5048250" cy="534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3880" y="2716629"/>
            <a:ext cx="5329102" cy="11718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64789" y="4905648"/>
            <a:ext cx="5329102" cy="1513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2025-08-05T08:24:00Z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