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3082925"/>
            <a:ext cx="7677150" cy="69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836930"/>
            <a:ext cx="837565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1734" y="3206158"/>
            <a:ext cx="4248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7237" y="3255240"/>
            <a:ext cx="3352800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01734" y="3769576"/>
            <a:ext cx="43777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764540"/>
            <a:ext cx="83820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8534" y="2688921"/>
            <a:ext cx="6335866" cy="175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4788" y="4499249"/>
            <a:ext cx="8598775" cy="175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749300"/>
            <a:ext cx="832485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1734" y="2744340"/>
            <a:ext cx="6178848" cy="3444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416810"/>
            <a:ext cx="8401050" cy="421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790" y="634365"/>
            <a:ext cx="4768850" cy="57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0" y="1212215"/>
            <a:ext cx="4235450" cy="59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6790" y="1809115"/>
            <a:ext cx="4572000" cy="42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52351" y="683491"/>
            <a:ext cx="6622193" cy="154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5806" y="3298522"/>
            <a:ext cx="9787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11406" y="3289286"/>
            <a:ext cx="9787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59988" y="5829286"/>
            <a:ext cx="52090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93733" y="6300341"/>
            <a:ext cx="70193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098550"/>
            <a:ext cx="8362950" cy="466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1734" y="3566374"/>
            <a:ext cx="5412230" cy="2326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1701165"/>
            <a:ext cx="42735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3952" y="1672921"/>
            <a:ext cx="5412230" cy="3176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21030"/>
            <a:ext cx="8062595" cy="61017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6388" y="2864412"/>
            <a:ext cx="6114194" cy="236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7223" y="5321284"/>
            <a:ext cx="8127721" cy="1375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185" y="982345"/>
            <a:ext cx="8362950" cy="368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9345" y="4805045"/>
            <a:ext cx="7905750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6061" y="25596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3841" y="2633503"/>
            <a:ext cx="13112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939800"/>
            <a:ext cx="7632700" cy="497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8534" y="1017138"/>
            <a:ext cx="8561830" cy="5134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915" y="774700"/>
            <a:ext cx="8350250" cy="530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155" y="674370"/>
            <a:ext cx="488950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9155" y="1101090"/>
            <a:ext cx="8098790" cy="562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32207" y="10725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2207" y="28736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3734" y="43976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58316" y="58108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055" y="755015"/>
            <a:ext cx="7918450" cy="583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6933" y="776993"/>
            <a:ext cx="4839576" cy="3046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5334" y="3954303"/>
            <a:ext cx="8561830" cy="2585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020" y="749935"/>
            <a:ext cx="8432800" cy="563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30607" y="7031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4497" y="53767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925" y="810260"/>
            <a:ext cx="84137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250" y="2966720"/>
            <a:ext cx="7531100" cy="288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58315" y="17929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250950"/>
            <a:ext cx="8362950" cy="435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6861" y="32061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949325"/>
            <a:ext cx="83248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5987" y="1460485"/>
            <a:ext cx="1015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6134" y="2448776"/>
            <a:ext cx="5354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8752" y="3418594"/>
            <a:ext cx="5354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08934" y="3917358"/>
            <a:ext cx="5354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1" y="4996873"/>
            <a:ext cx="609321" cy="793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280" y="725170"/>
            <a:ext cx="8382000" cy="557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150" y="6002020"/>
            <a:ext cx="1219200" cy="29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1580" y="6095365"/>
            <a:ext cx="1276350" cy="31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47043" y="15897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5187" y="3584849"/>
            <a:ext cx="8217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292225"/>
            <a:ext cx="8394700" cy="427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0207" y="2650836"/>
            <a:ext cx="655502" cy="719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7080" y="4618181"/>
            <a:ext cx="4054484" cy="94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764540"/>
            <a:ext cx="832485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0969" y="2725867"/>
            <a:ext cx="5384521" cy="2631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3261" y="5413647"/>
            <a:ext cx="5172084" cy="959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2025-08-05T08:20:22Z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