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638425"/>
            <a:ext cx="92964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09" y="4365104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09" y="5373216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34" y="1340768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11404"/>
            <a:ext cx="1091507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445224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497" y="4437112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497" y="5491524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547" y="3334214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547" y="4365104"/>
            <a:ext cx="1091507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44" y="5377294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562" y="1450059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40382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347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98" y="1484784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98" y="2493268"/>
            <a:ext cx="1091507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98" y="3493162"/>
            <a:ext cx="1091507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527781"/>
            <a:ext cx="10915078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19" y="5527675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276872"/>
            <a:ext cx="302433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84984"/>
            <a:ext cx="302433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98448"/>
            <a:ext cx="3024336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526" y="5301208"/>
            <a:ext cx="30243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0962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387068"/>
            <a:ext cx="30243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356992"/>
            <a:ext cx="302433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321597"/>
            <a:ext cx="302433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5373216"/>
            <a:ext cx="225804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79941"/>
            <a:ext cx="936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301231"/>
            <a:ext cx="302433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303544"/>
            <a:ext cx="302433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796" y="1301231"/>
            <a:ext cx="1944216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1224136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365476"/>
            <a:ext cx="3024336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314" y="4333064"/>
            <a:ext cx="30243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412776"/>
            <a:ext cx="302433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396636"/>
            <a:ext cx="2447281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56768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04748"/>
            <a:ext cx="3024336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400365"/>
            <a:ext cx="30243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55" y="5335933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84" y="1395411"/>
            <a:ext cx="1091507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52" y="2348880"/>
            <a:ext cx="1091507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43281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60" y="5517232"/>
            <a:ext cx="109537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3" y="1412776"/>
            <a:ext cx="1091507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25" y="2402192"/>
            <a:ext cx="1091507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25" y="3390190"/>
            <a:ext cx="10915078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18" y="4395079"/>
            <a:ext cx="10915078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34" y="5488292"/>
            <a:ext cx="1091507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2025-08-16T17:30:19Z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