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24" r:id="rId37"/>
    <p:sldId id="388" r:id="rId38"/>
    <p:sldId id="359" r:id="rId39"/>
    <p:sldId id="360" r:id="rId40"/>
    <p:sldId id="361" r:id="rId41"/>
    <p:sldId id="362" r:id="rId42"/>
    <p:sldId id="363" r:id="rId43"/>
    <p:sldId id="364" r:id="rId44"/>
    <p:sldId id="365" r:id="rId45"/>
    <p:sldId id="366" r:id="rId46"/>
    <p:sldId id="367" r:id="rId47"/>
    <p:sldId id="368" r:id="rId48"/>
    <p:sldId id="369" r:id="rId49"/>
    <p:sldId id="370" r:id="rId50"/>
    <p:sldId id="371" r:id="rId51"/>
    <p:sldId id="372" r:id="rId52"/>
    <p:sldId id="373" r:id="rId53"/>
    <p:sldId id="374" r:id="rId54"/>
    <p:sldId id="375" r:id="rId55"/>
    <p:sldId id="376" r:id="rId56"/>
    <p:sldId id="377" r:id="rId57"/>
    <p:sldId id="378" r:id="rId58"/>
    <p:sldId id="379" r:id="rId59"/>
    <p:sldId id="380" r:id="rId60"/>
    <p:sldId id="381" r:id="rId61"/>
  </p:sldIdLst>
  <p:sldSz cx="12192000" cy="6858000"/>
  <p:notesSz cx="6858000" cy="9144000"/>
  <p:custDataLst>
    <p:tags r:id="rId6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655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755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11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466975"/>
            <a:ext cx="10477500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181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988840"/>
            <a:ext cx="3707049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978089"/>
            <a:ext cx="3019922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5949280"/>
            <a:ext cx="965076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40768"/>
            <a:ext cx="83343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392" y="2007518"/>
            <a:ext cx="11839575" cy="453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1349624"/>
            <a:ext cx="10580762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3356992"/>
            <a:ext cx="432048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81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014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204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252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2302"/>
            <a:ext cx="114681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866" y="1268760"/>
            <a:ext cx="116014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77650" cy="4848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132856"/>
            <a:ext cx="72008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9552"/>
            <a:ext cx="11791950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045215"/>
            <a:ext cx="2952328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4045215"/>
            <a:ext cx="1728192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4059729"/>
            <a:ext cx="1406037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5090" y="4721928"/>
            <a:ext cx="3522758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022" y="3421980"/>
            <a:ext cx="9644658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49080"/>
            <a:ext cx="11084256" cy="15841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5974581"/>
            <a:ext cx="499642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3349"/>
            <a:ext cx="109537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84784"/>
            <a:ext cx="11315700" cy="470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6532" y="1484784"/>
            <a:ext cx="9587214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4789" y="2060848"/>
            <a:ext cx="10580762" cy="485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917" y="4141129"/>
            <a:ext cx="10580762" cy="485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917" y="4840132"/>
            <a:ext cx="10580762" cy="4857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306" y="5549465"/>
            <a:ext cx="10580762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06" y="1484784"/>
            <a:ext cx="1187767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484784"/>
            <a:ext cx="10580762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204864"/>
            <a:ext cx="10580762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277600" cy="5153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186220"/>
            <a:ext cx="11277600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890524"/>
            <a:ext cx="11493624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16" y="1274785"/>
            <a:ext cx="11887200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274785"/>
            <a:ext cx="11305256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88840"/>
            <a:ext cx="10580762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729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914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5013176"/>
            <a:ext cx="3456384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5713968"/>
            <a:ext cx="4392488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12" y="1426326"/>
            <a:ext cx="11934825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1373563"/>
            <a:ext cx="6260282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7340" y="2104390"/>
            <a:ext cx="4391067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235438"/>
            <a:ext cx="10580762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966265"/>
            <a:ext cx="10580762" cy="485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249" y="5646970"/>
            <a:ext cx="10580762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64" y="1340768"/>
            <a:ext cx="11953875" cy="485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060848"/>
            <a:ext cx="10580762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772906"/>
            <a:ext cx="10580762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624" y="4242824"/>
            <a:ext cx="288032" cy="485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8762" y="4242824"/>
            <a:ext cx="288032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15725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2060848"/>
            <a:ext cx="3240360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4044775"/>
            <a:ext cx="1074566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725144"/>
            <a:ext cx="1368152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725144"/>
            <a:ext cx="2016224" cy="485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4725144"/>
            <a:ext cx="3312368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2302"/>
            <a:ext cx="11791950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268760"/>
            <a:ext cx="10927854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938" y="1988840"/>
            <a:ext cx="11186356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708920"/>
            <a:ext cx="11287894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938" y="3414486"/>
            <a:ext cx="9975168" cy="485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825379"/>
            <a:ext cx="11791949" cy="1925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877675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759" y="1916832"/>
            <a:ext cx="11887200" cy="448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845" y="1259136"/>
            <a:ext cx="11884113" cy="180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06" y="1340768"/>
            <a:ext cx="11715750" cy="5257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268760"/>
            <a:ext cx="504056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10975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5613" y="2060848"/>
            <a:ext cx="10076706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449" y="2684782"/>
            <a:ext cx="11095869" cy="348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614" y="1268760"/>
            <a:ext cx="11830050" cy="5267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608446"/>
            <a:ext cx="10945216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258" y="3284984"/>
            <a:ext cx="11205406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977160"/>
            <a:ext cx="11377264" cy="485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658585"/>
            <a:ext cx="11377264" cy="485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258" y="5301208"/>
            <a:ext cx="10580762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633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72" y="2600935"/>
            <a:ext cx="11763375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41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53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18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54" y="1412776"/>
            <a:ext cx="12020550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1410770"/>
            <a:ext cx="3528392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3916" y="1408200"/>
            <a:ext cx="3504691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089314"/>
            <a:ext cx="396044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1643"/>
            <a:ext cx="11734800" cy="541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2708920"/>
            <a:ext cx="2301752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998" y="3400534"/>
            <a:ext cx="2592288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8568" y="3411916"/>
            <a:ext cx="717576" cy="485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718" y="4116244"/>
            <a:ext cx="4343178" cy="485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6162975"/>
            <a:ext cx="10945216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268760"/>
            <a:ext cx="11858625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275" y="1268760"/>
            <a:ext cx="10580762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275" y="3328526"/>
            <a:ext cx="11219694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879" y="4023345"/>
            <a:ext cx="11232089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202" y="4718164"/>
            <a:ext cx="11092445" cy="485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834" y="5417121"/>
            <a:ext cx="11137812" cy="485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834" y="6097426"/>
            <a:ext cx="10580762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0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39" y="1340768"/>
            <a:ext cx="1193482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870" y="3356992"/>
            <a:ext cx="11257794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870" y="4077072"/>
            <a:ext cx="10749324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99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776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47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9157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6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4010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445224"/>
            <a:ext cx="11811000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5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90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538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48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62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1945860"/>
            <a:ext cx="10952237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124" y="2627850"/>
            <a:ext cx="11162543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693" y="3333978"/>
            <a:ext cx="11140974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693" y="4059997"/>
            <a:ext cx="11140974" cy="485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693" y="4743425"/>
            <a:ext cx="10409461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44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776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06200" cy="2752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628800"/>
            <a:ext cx="10580762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348880"/>
            <a:ext cx="11084818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078" y="3039932"/>
            <a:ext cx="10910131" cy="485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728442"/>
            <a:ext cx="10580762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899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939" y="1340768"/>
            <a:ext cx="11896725" cy="509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852936"/>
            <a:ext cx="10945216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602044"/>
            <a:ext cx="11161240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365104"/>
            <a:ext cx="1116124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77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3477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870" y="1600334"/>
            <a:ext cx="10580762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366" y="2348880"/>
            <a:ext cx="10972266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478" y="3140968"/>
            <a:ext cx="10980154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1" y="3933056"/>
            <a:ext cx="11246743" cy="485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0" y="4700442"/>
            <a:ext cx="11246743" cy="485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015" y="5467828"/>
            <a:ext cx="10580762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81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939" y="1340768"/>
            <a:ext cx="1189672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924944"/>
            <a:ext cx="10580762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674052"/>
            <a:ext cx="11228834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452188"/>
            <a:ext cx="11228834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253235"/>
            <a:ext cx="11017224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3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5453"/>
            <a:ext cx="11753850" cy="509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268760"/>
            <a:ext cx="10889754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017306"/>
            <a:ext cx="11465818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888" y="2794880"/>
            <a:ext cx="11167306" cy="485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547190"/>
            <a:ext cx="10580762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07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87200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2924944"/>
            <a:ext cx="11887200" cy="3597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10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116" y="1268760"/>
            <a:ext cx="118586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40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77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081" y="1268760"/>
            <a:ext cx="118395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71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4808"/>
            <a:ext cx="118872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343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823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1714500"/>
            <a:ext cx="120681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745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72850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268760"/>
            <a:ext cx="10580762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916832"/>
            <a:ext cx="10580762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564904"/>
            <a:ext cx="10580762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067" y="3227490"/>
            <a:ext cx="10580762" cy="485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040" y="5215248"/>
            <a:ext cx="10580762" cy="485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854" y="5901332"/>
            <a:ext cx="10580762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34800" cy="452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5382" y="1556792"/>
            <a:ext cx="10580762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204864"/>
            <a:ext cx="10580762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3952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442171"/>
            <a:ext cx="648072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5" y="5399559"/>
            <a:ext cx="9495309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122" y="5947718"/>
            <a:ext cx="10580762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3</Words>
  <Application>Microsoft Office PowerPoint</Application>
  <PresentationFormat>宽屏</PresentationFormat>
  <Paragraphs>3</Paragraphs>
  <Slides>60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2025-08-16T09:38:02Z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