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2219325"/>
            <a:ext cx="787717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56272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80928"/>
            <a:ext cx="11801475" cy="321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2636912"/>
            <a:ext cx="1152128" cy="5219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3226211"/>
            <a:ext cx="1152128" cy="3863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7832" y="3742046"/>
            <a:ext cx="1368152" cy="3012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1622" y="4148518"/>
            <a:ext cx="838987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2464" y="4153507"/>
            <a:ext cx="1152128" cy="3695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4628722"/>
            <a:ext cx="1368152" cy="3626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6602" y="5128727"/>
            <a:ext cx="1039118" cy="3093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8480" y="5546260"/>
            <a:ext cx="2613943" cy="35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90625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412776"/>
            <a:ext cx="432048" cy="5219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420888"/>
            <a:ext cx="432048" cy="4499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315109"/>
            <a:ext cx="432048" cy="40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205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3386020"/>
            <a:ext cx="10740405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746060"/>
            <a:ext cx="3528392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660082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948" y="2636912"/>
            <a:ext cx="11696700" cy="3924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3212976"/>
            <a:ext cx="4331692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1" y="3655926"/>
            <a:ext cx="5472609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1" y="4131010"/>
            <a:ext cx="5195789" cy="3589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5686" y="4667088"/>
            <a:ext cx="4331692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1" y="5129105"/>
            <a:ext cx="5383347" cy="3600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1" y="5591122"/>
            <a:ext cx="5339805" cy="360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1" y="6006774"/>
            <a:ext cx="4968553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48" y="1484784"/>
            <a:ext cx="117729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4910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782638"/>
            <a:ext cx="9588277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265043"/>
            <a:ext cx="777686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96725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495" y="2392422"/>
            <a:ext cx="11318566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865731"/>
            <a:ext cx="11608693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241" y="3351939"/>
            <a:ext cx="11452820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241" y="3809119"/>
            <a:ext cx="11452820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75706"/>
            <a:ext cx="11608693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2025-08-17T10:50:44Z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