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619250"/>
            <a:ext cx="99536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67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708920"/>
            <a:ext cx="11715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578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498925"/>
            <a:ext cx="11677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8760"/>
            <a:ext cx="11782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2025-08-16T15:10:53Z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