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24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184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2809875"/>
            <a:ext cx="7877175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060848"/>
            <a:ext cx="2043606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7772" y="2060848"/>
            <a:ext cx="1974571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3367" y="3842330"/>
            <a:ext cx="2259630" cy="422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5633" y="5037936"/>
            <a:ext cx="9764812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635658"/>
            <a:ext cx="10646243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2990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440" y="4259610"/>
            <a:ext cx="11391900" cy="2133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2490143"/>
            <a:ext cx="459430" cy="548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967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23975"/>
            <a:ext cx="11696700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358" y="5550477"/>
            <a:ext cx="115062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347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71637"/>
            <a:ext cx="115157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419" y="1340768"/>
            <a:ext cx="11906250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169996"/>
            <a:ext cx="3312368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169995"/>
            <a:ext cx="3312368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4340450"/>
            <a:ext cx="2304256" cy="46763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961993"/>
            <a:ext cx="2232248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984" y="1340768"/>
            <a:ext cx="58959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221" y="1974407"/>
            <a:ext cx="11439525" cy="478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97" y="2000438"/>
            <a:ext cx="504056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487150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437112"/>
            <a:ext cx="9505056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424" y="4925193"/>
            <a:ext cx="11148070" cy="1096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636912"/>
            <a:ext cx="10646243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242004"/>
            <a:ext cx="10646243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3847096"/>
            <a:ext cx="1079026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8" y="4437674"/>
            <a:ext cx="10790261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42766"/>
            <a:ext cx="10646243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39475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384310"/>
            <a:ext cx="10646243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664" y="1988840"/>
            <a:ext cx="10646243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663" y="2578856"/>
            <a:ext cx="10646243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663" y="3189747"/>
            <a:ext cx="10646243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663" y="3771611"/>
            <a:ext cx="10646243" cy="4395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991" y="4398137"/>
            <a:ext cx="10838915" cy="3976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004" y="4993892"/>
            <a:ext cx="10646243" cy="409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326" y="5594633"/>
            <a:ext cx="10646243" cy="409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004" y="6187517"/>
            <a:ext cx="10646243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548" y="1412776"/>
            <a:ext cx="1098232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392" y="2103266"/>
            <a:ext cx="118014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87200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427290"/>
            <a:ext cx="1755574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2022398"/>
            <a:ext cx="3960440" cy="4480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674780"/>
            <a:ext cx="2115614" cy="3936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1461" y="3287269"/>
            <a:ext cx="117951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882376"/>
            <a:ext cx="1107502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365" y="5760270"/>
            <a:ext cx="10646243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11668125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1628800"/>
            <a:ext cx="2880320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7464152" y="1599769"/>
            <a:ext cx="2808312" cy="5330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505224"/>
            <a:ext cx="3312368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3505223"/>
            <a:ext cx="324036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4581128"/>
            <a:ext cx="2664296" cy="5390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6658" y="4720794"/>
            <a:ext cx="2827475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87200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089876"/>
            <a:ext cx="10951096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709482"/>
            <a:ext cx="10646243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2162" y="3948426"/>
            <a:ext cx="216024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5462" y="3941750"/>
            <a:ext cx="191545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6815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484784"/>
            <a:ext cx="10801200" cy="5535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05" y="2204864"/>
            <a:ext cx="1114807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05" y="2823624"/>
            <a:ext cx="1114807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05" y="3442398"/>
            <a:ext cx="1114807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611478"/>
            <a:ext cx="11593288" cy="1745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88840"/>
            <a:ext cx="11906250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987" y="1340768"/>
            <a:ext cx="1198245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1340768"/>
            <a:ext cx="533475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210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351721"/>
            <a:ext cx="10101858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324" y="1916832"/>
            <a:ext cx="1114807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324" y="4200574"/>
            <a:ext cx="1114807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324" y="4797152"/>
            <a:ext cx="11148070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324" y="5393730"/>
            <a:ext cx="11148070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324" y="5986850"/>
            <a:ext cx="1114807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405" y="1279713"/>
            <a:ext cx="1114807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237" y="1830310"/>
            <a:ext cx="11148070" cy="4676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014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06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89" y="2636912"/>
            <a:ext cx="116871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98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25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0833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232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49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187" y="3356992"/>
            <a:ext cx="11868150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0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708920"/>
            <a:ext cx="1800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3284984"/>
            <a:ext cx="1944216" cy="48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17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64" y="1268760"/>
            <a:ext cx="11858625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268760"/>
            <a:ext cx="11148070" cy="4640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526" y="1902318"/>
            <a:ext cx="1114807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155" y="6080023"/>
            <a:ext cx="1114807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919" y="3082350"/>
            <a:ext cx="1114807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919" y="4895940"/>
            <a:ext cx="11148070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05" y="5488766"/>
            <a:ext cx="11295052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05" y="2496455"/>
            <a:ext cx="1114807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71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369796"/>
            <a:ext cx="1114807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899" y="2564904"/>
            <a:ext cx="1114807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899" y="3157348"/>
            <a:ext cx="1114807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844" y="3749135"/>
            <a:ext cx="1114807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899" y="4340922"/>
            <a:ext cx="11148070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704" y="4932709"/>
            <a:ext cx="1114807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91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96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3667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079" y="5007893"/>
            <a:ext cx="11830050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51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28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7157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20789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014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34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157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28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74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84910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888" y="5085184"/>
            <a:ext cx="6696744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792" y="5690834"/>
            <a:ext cx="2405683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70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87200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1628800"/>
            <a:ext cx="7200801" cy="5535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4010" y="2337643"/>
            <a:ext cx="631247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4198738"/>
            <a:ext cx="749499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5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9672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0508" y="3702967"/>
            <a:ext cx="9894124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991" y="4819625"/>
            <a:ext cx="1114807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562" y="5398854"/>
            <a:ext cx="1114807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726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949" y="1988840"/>
            <a:ext cx="1114807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344" y="2564904"/>
            <a:ext cx="1114807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158477"/>
            <a:ext cx="1114807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767127"/>
            <a:ext cx="1114807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75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352285"/>
            <a:ext cx="1114807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608" y="1945298"/>
            <a:ext cx="1114807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137" y="4322124"/>
            <a:ext cx="1114807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915137"/>
            <a:ext cx="1114807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809" y="5519667"/>
            <a:ext cx="1114807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60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13472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996756"/>
            <a:ext cx="11791950" cy="472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047" y="1438807"/>
            <a:ext cx="1114807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93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1095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777" y="3766347"/>
            <a:ext cx="10677525" cy="2924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3075492"/>
            <a:ext cx="10330830" cy="5072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058" y="3779621"/>
            <a:ext cx="10646243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938" y="4386893"/>
            <a:ext cx="10646243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163" y="4941608"/>
            <a:ext cx="10646243" cy="4483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275" y="5566970"/>
            <a:ext cx="10646243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6777" y="6153472"/>
            <a:ext cx="10646243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9195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266" y="3429000"/>
            <a:ext cx="11818027" cy="2956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71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7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729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45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99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73480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62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2525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359" y="1412776"/>
            <a:ext cx="10646243" cy="48070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060848"/>
            <a:ext cx="10646243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224" y="3853855"/>
            <a:ext cx="10646243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6737" y="4430799"/>
            <a:ext cx="10646243" cy="43860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223" y="5036771"/>
            <a:ext cx="10646243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222" y="5613715"/>
            <a:ext cx="10646243" cy="453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521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564904"/>
            <a:ext cx="576064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9" y="4343384"/>
            <a:ext cx="9505056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452" y="4767473"/>
            <a:ext cx="10646243" cy="1792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</Words>
  <Application>Microsoft Office PowerPoint</Application>
  <PresentationFormat>宽屏</PresentationFormat>
  <Paragraphs>1</Paragraphs>
  <Slides>64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2025-08-15T09:10:44Z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