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5" r:id="rId3"/>
    <p:sldId id="326" r:id="rId4"/>
    <p:sldId id="328" r:id="rId5"/>
    <p:sldId id="327" r:id="rId6"/>
    <p:sldId id="329" r:id="rId7"/>
    <p:sldId id="330" r:id="rId8"/>
    <p:sldId id="331" r:id="rId9"/>
    <p:sldId id="332" r:id="rId10"/>
    <p:sldId id="333" r:id="rId11"/>
    <p:sldId id="334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637" y="2990850"/>
            <a:ext cx="961072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340768"/>
            <a:ext cx="10601325" cy="52197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839416" y="1340768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839416" y="6560468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52562"/>
            <a:ext cx="10715625" cy="3952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07368" y="1412776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63275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340768"/>
            <a:ext cx="10945216" cy="6084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02" y="2095573"/>
            <a:ext cx="10945216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911" y="2994394"/>
            <a:ext cx="10945216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028" y="3939515"/>
            <a:ext cx="10945216" cy="752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109" y="4873617"/>
            <a:ext cx="10945216" cy="752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67" y="5807719"/>
            <a:ext cx="10945216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7280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952" y="1268760"/>
            <a:ext cx="10945216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81162"/>
            <a:ext cx="117062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327" y="2276872"/>
            <a:ext cx="10945216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356992"/>
            <a:ext cx="2016224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251164"/>
            <a:ext cx="10945216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324597"/>
            <a:ext cx="1800200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072" y="5445985"/>
            <a:ext cx="10945216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90662"/>
            <a:ext cx="10963275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419" y="1340768"/>
            <a:ext cx="10945216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419" y="2420888"/>
            <a:ext cx="10945216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389" y="3485098"/>
            <a:ext cx="10945216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419" y="4547533"/>
            <a:ext cx="10945216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519" y="2204864"/>
            <a:ext cx="10945216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257" y="3284984"/>
            <a:ext cx="10945216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660" y="4365104"/>
            <a:ext cx="10945216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433802"/>
            <a:ext cx="10945216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489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347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096625" cy="3086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628800"/>
            <a:ext cx="10945216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671637"/>
            <a:ext cx="10945216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742185"/>
            <a:ext cx="10945216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4797152"/>
            <a:ext cx="1008112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841080"/>
            <a:ext cx="792088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093242"/>
            <a:ext cx="10945216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060848"/>
            <a:ext cx="10945216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0137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20375" cy="488632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407368" y="6165304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2025-08-15T14:11:29Z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