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936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33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7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35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400300"/>
            <a:ext cx="101631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300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1330452"/>
            <a:ext cx="9505056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476" y="1997914"/>
            <a:ext cx="10549172" cy="1791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4709092"/>
            <a:ext cx="201622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4695388"/>
            <a:ext cx="3024336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32866"/>
            <a:ext cx="9001000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4370722"/>
            <a:ext cx="648072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625" y="2708920"/>
            <a:ext cx="10282519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570"/>
            <a:ext cx="1065718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244276"/>
            <a:ext cx="648072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5848806"/>
            <a:ext cx="1944216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751900"/>
            <a:ext cx="3672408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788"/>
            <a:ext cx="11239500" cy="50768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79938" y="6384733"/>
            <a:ext cx="110892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356993"/>
            <a:ext cx="3014860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20614"/>
            <a:ext cx="3014860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632782"/>
            <a:ext cx="215076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247" y="5616691"/>
            <a:ext cx="2203803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4629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1484784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323" y="3961522"/>
            <a:ext cx="1065718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4735182"/>
            <a:ext cx="10168341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497" y="1225780"/>
            <a:ext cx="1065718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37386"/>
            <a:ext cx="1065718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00446"/>
            <a:ext cx="1065718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44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93096"/>
            <a:ext cx="1872208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1" y="5056881"/>
            <a:ext cx="5164163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820666"/>
            <a:ext cx="2160240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35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412776"/>
            <a:ext cx="2592288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161884"/>
            <a:ext cx="1944216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393" y="4394132"/>
            <a:ext cx="1065718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37410"/>
            <a:ext cx="1065718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04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96" y="2735418"/>
            <a:ext cx="11706225" cy="365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650" y="1986144"/>
            <a:ext cx="1065718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663974"/>
            <a:ext cx="1065718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812098" y="4246184"/>
            <a:ext cx="216024" cy="6050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828" y="4218130"/>
            <a:ext cx="288032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700808"/>
            <a:ext cx="111252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504" y="1629362"/>
            <a:ext cx="1065718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710" y="2420888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710" y="3148541"/>
            <a:ext cx="1112887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267" y="3940159"/>
            <a:ext cx="1112887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710" y="4688235"/>
            <a:ext cx="11128874" cy="6050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03" y="5443318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5"/>
            <a:ext cx="11830050" cy="412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9975" cy="500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809394"/>
            <a:ext cx="273630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52260"/>
            <a:ext cx="3014860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049180"/>
            <a:ext cx="2664296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131" y="5049180"/>
            <a:ext cx="2403293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761150"/>
            <a:ext cx="273630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10" y="2420888"/>
            <a:ext cx="795762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521" y="1551350"/>
            <a:ext cx="11982450" cy="441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026" y="3845074"/>
            <a:ext cx="2736598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4581128"/>
            <a:ext cx="108012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81200"/>
            <a:ext cx="111252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4824"/>
            <a:ext cx="1112887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92" y="2593865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34" y="3360812"/>
            <a:ext cx="1112887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92" y="4101701"/>
            <a:ext cx="10906000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6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060848"/>
            <a:ext cx="468016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3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824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3165" y="1916270"/>
            <a:ext cx="71060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30" y="2694406"/>
            <a:ext cx="3014860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9176" y="2694406"/>
            <a:ext cx="2674896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12776"/>
            <a:ext cx="10096525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1" y="2045589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87" y="3540481"/>
            <a:ext cx="1112887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87" y="4330815"/>
            <a:ext cx="1112887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87" y="5115717"/>
            <a:ext cx="10744948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925" y="1945860"/>
            <a:ext cx="10769715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3" y="2737386"/>
            <a:ext cx="1112887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45" y="3502241"/>
            <a:ext cx="1112887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44" y="4309777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3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69" y="1268760"/>
            <a:ext cx="110109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630025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126" y="1219967"/>
            <a:ext cx="10758243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135" y="2045772"/>
            <a:ext cx="10947401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557" y="2814646"/>
            <a:ext cx="10947401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3607296"/>
            <a:ext cx="10947401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70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7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8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0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4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8" y="1340768"/>
            <a:ext cx="11868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3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9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253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1" y="1412776"/>
            <a:ext cx="118776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28" y="2881964"/>
            <a:ext cx="10848378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60449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11" y="4438585"/>
            <a:ext cx="1112887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60" y="5202553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80928"/>
            <a:ext cx="1112887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30036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7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508" y="1268760"/>
            <a:ext cx="10761669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03" y="2031820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507" y="2794880"/>
            <a:ext cx="10549193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60" y="5142678"/>
            <a:ext cx="1112887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60" y="5915564"/>
            <a:ext cx="10925840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1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95" y="2737948"/>
            <a:ext cx="1112887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01008"/>
            <a:ext cx="1112887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15746"/>
            <a:ext cx="1112887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6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18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48641"/>
            <a:ext cx="11715750" cy="284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7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9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823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95442"/>
            <a:ext cx="1065718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73016"/>
            <a:ext cx="1065718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50" y="4350590"/>
            <a:ext cx="1065718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11" y="5126979"/>
            <a:ext cx="1065718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47" y="5832285"/>
            <a:ext cx="1065718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5" y="1412776"/>
            <a:ext cx="11934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3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20" y="1340768"/>
            <a:ext cx="11811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3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80928"/>
            <a:ext cx="10657184" cy="605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669" y="3501008"/>
            <a:ext cx="1065718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84" y="4267363"/>
            <a:ext cx="10657184" cy="605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84" y="5046867"/>
            <a:ext cx="10657184" cy="6050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84" y="5848021"/>
            <a:ext cx="1065718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010" y="1326816"/>
            <a:ext cx="10657184" cy="6050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90438"/>
            <a:ext cx="10657184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365104"/>
            <a:ext cx="648072" cy="60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</Words>
  <Application>Microsoft Office PowerPoint</Application>
  <PresentationFormat>宽屏</PresentationFormat>
  <Paragraphs>4</Paragraphs>
  <Slides>61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2025-08-15T10:39:19Z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