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1"/>
  </p:notesMasterIdLst>
  <p:handoutMasterIdLst>
    <p:handoutMasterId r:id="rId92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9" r:id="rId34"/>
    <p:sldId id="356" r:id="rId35"/>
    <p:sldId id="357" r:id="rId36"/>
    <p:sldId id="358" r:id="rId37"/>
    <p:sldId id="324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5" r:id="rId52"/>
    <p:sldId id="376" r:id="rId53"/>
    <p:sldId id="377" r:id="rId54"/>
    <p:sldId id="378" r:id="rId55"/>
    <p:sldId id="379" r:id="rId56"/>
    <p:sldId id="380" r:id="rId57"/>
    <p:sldId id="381" r:id="rId58"/>
    <p:sldId id="382" r:id="rId59"/>
    <p:sldId id="383" r:id="rId60"/>
    <p:sldId id="384" r:id="rId61"/>
    <p:sldId id="385" r:id="rId62"/>
    <p:sldId id="386" r:id="rId63"/>
    <p:sldId id="387" r:id="rId64"/>
    <p:sldId id="388" r:id="rId65"/>
    <p:sldId id="389" r:id="rId66"/>
    <p:sldId id="390" r:id="rId67"/>
    <p:sldId id="391" r:id="rId68"/>
    <p:sldId id="392" r:id="rId69"/>
    <p:sldId id="393" r:id="rId70"/>
    <p:sldId id="394" r:id="rId71"/>
    <p:sldId id="395" r:id="rId72"/>
    <p:sldId id="396" r:id="rId73"/>
    <p:sldId id="399" r:id="rId74"/>
    <p:sldId id="400" r:id="rId75"/>
    <p:sldId id="401" r:id="rId76"/>
    <p:sldId id="402" r:id="rId77"/>
    <p:sldId id="403" r:id="rId78"/>
    <p:sldId id="404" r:id="rId79"/>
    <p:sldId id="405" r:id="rId80"/>
    <p:sldId id="406" r:id="rId81"/>
    <p:sldId id="407" r:id="rId82"/>
    <p:sldId id="408" r:id="rId83"/>
    <p:sldId id="409" r:id="rId84"/>
    <p:sldId id="410" r:id="rId85"/>
    <p:sldId id="411" r:id="rId86"/>
    <p:sldId id="412" r:id="rId87"/>
    <p:sldId id="413" r:id="rId88"/>
    <p:sldId id="397" r:id="rId89"/>
    <p:sldId id="398" r:id="rId90"/>
  </p:sldIdLst>
  <p:sldSz cx="12192000" cy="6858000"/>
  <p:notesSz cx="6858000" cy="9144000"/>
  <p:custDataLst>
    <p:tags r:id="rId9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41" autoAdjust="0"/>
    <p:restoredTop sz="94660"/>
  </p:normalViewPr>
  <p:slideViewPr>
    <p:cSldViewPr showGuides="1">
      <p:cViewPr varScale="1">
        <p:scale>
          <a:sx n="82" d="100"/>
          <a:sy n="82" d="100"/>
        </p:scale>
        <p:origin x="108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notesMaster" Target="notesMasters/notesMaster1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402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844824"/>
            <a:ext cx="10725150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9058" y="3717032"/>
            <a:ext cx="7181850" cy="119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44275" cy="446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187268"/>
            <a:ext cx="2736304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6393" y="5085184"/>
            <a:ext cx="1889527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96650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276872"/>
            <a:ext cx="2088232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178646"/>
            <a:ext cx="8352928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135989"/>
            <a:ext cx="3600400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388254"/>
            <a:ext cx="1872208" cy="550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6805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091" y="4293096"/>
            <a:ext cx="11058525" cy="1762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2204864"/>
            <a:ext cx="10059938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3138456"/>
            <a:ext cx="7920880" cy="694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5038" y="5208883"/>
            <a:ext cx="10243570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53850" cy="433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276872"/>
            <a:ext cx="10369152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201401"/>
            <a:ext cx="3600400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20475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4149080"/>
            <a:ext cx="1872208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059476"/>
            <a:ext cx="3600400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1010900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284984"/>
            <a:ext cx="3024336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191875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273409"/>
            <a:ext cx="5904656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058400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1540653"/>
            <a:ext cx="4392488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6870" y="1539983"/>
            <a:ext cx="2520280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492308"/>
            <a:ext cx="2016224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40768"/>
            <a:ext cx="11715750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5563532"/>
            <a:ext cx="10707638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09725"/>
            <a:ext cx="117538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375493"/>
            <a:ext cx="11161240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292525"/>
            <a:ext cx="11305256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699" y="3214901"/>
            <a:ext cx="9289032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7285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477658"/>
            <a:ext cx="11012810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397738"/>
            <a:ext cx="11228834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396" y="3317818"/>
            <a:ext cx="11228834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164" y="1389626"/>
            <a:ext cx="11228834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000" y="3210134"/>
            <a:ext cx="11228834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545" y="4077072"/>
            <a:ext cx="11228834" cy="694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047" y="4939921"/>
            <a:ext cx="11228834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54627"/>
            <a:ext cx="1176337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44300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4051364"/>
            <a:ext cx="3091930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4941168"/>
            <a:ext cx="1795786" cy="694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87150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1412776"/>
            <a:ext cx="3884018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3972" y="2276872"/>
            <a:ext cx="3523978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941168"/>
            <a:ext cx="10056152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25175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291910"/>
            <a:ext cx="10364738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7508" y="2204864"/>
            <a:ext cx="10004698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7508" y="3970332"/>
            <a:ext cx="10032888" cy="694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834623"/>
            <a:ext cx="10400742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002506"/>
            <a:ext cx="11228834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331" y="4869160"/>
            <a:ext cx="11228834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82400" cy="422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557" y="1484784"/>
            <a:ext cx="11228834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143" y="2325918"/>
            <a:ext cx="11228834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557" y="4987468"/>
            <a:ext cx="11228834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7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4902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444051"/>
            <a:ext cx="11228834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334747"/>
            <a:ext cx="11228834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213681"/>
            <a:ext cx="11228834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825" y="3038475"/>
            <a:ext cx="661035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27" y="1268760"/>
            <a:ext cx="11744325" cy="3152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952" y="4604278"/>
            <a:ext cx="11525250" cy="2162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952" y="1988839"/>
            <a:ext cx="11594700" cy="4777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4775" y="3076575"/>
            <a:ext cx="436245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4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7431" y="3717032"/>
            <a:ext cx="3235946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4692308"/>
            <a:ext cx="4244058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7" y="5644434"/>
            <a:ext cx="3925169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9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20450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1533642"/>
            <a:ext cx="3884018" cy="5501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7" y="2348880"/>
            <a:ext cx="3885359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3308134"/>
            <a:ext cx="3884018" cy="694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4293096"/>
            <a:ext cx="4235674" cy="6941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7" y="5260472"/>
            <a:ext cx="3884019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061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16330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3646" y="1556792"/>
            <a:ext cx="2012714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2522100"/>
            <a:ext cx="3096344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1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052512"/>
            <a:ext cx="10601325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2794" y="1069651"/>
            <a:ext cx="5313867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014736"/>
            <a:ext cx="4680520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068960"/>
            <a:ext cx="4104456" cy="694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4054180"/>
            <a:ext cx="4680520" cy="6941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4909729"/>
            <a:ext cx="2160240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32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1552575"/>
            <a:ext cx="8496300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1552575"/>
            <a:ext cx="1296144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492896"/>
            <a:ext cx="1296144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3433217"/>
            <a:ext cx="1296144" cy="694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8611" y="4373538"/>
            <a:ext cx="1296144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95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210800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1484784"/>
            <a:ext cx="2160240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2492896"/>
            <a:ext cx="1296144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480935"/>
            <a:ext cx="2880320" cy="694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3173" y="4431292"/>
            <a:ext cx="1296144" cy="694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412776"/>
            <a:ext cx="8829675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2348880"/>
            <a:ext cx="3096344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349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412776"/>
            <a:ext cx="6762750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1484784"/>
            <a:ext cx="1296144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4365104"/>
            <a:ext cx="2664296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66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751757"/>
            <a:ext cx="3528392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4703837"/>
            <a:ext cx="3096344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5612390"/>
            <a:ext cx="1800200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430000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492896"/>
            <a:ext cx="936104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306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696700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564904"/>
            <a:ext cx="9649072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916" y="3263536"/>
            <a:ext cx="11066731" cy="1461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551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01425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228014"/>
            <a:ext cx="9793088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212976"/>
            <a:ext cx="8208912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125664"/>
            <a:ext cx="10225136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162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39550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461822"/>
            <a:ext cx="8208912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5922" y="3378102"/>
            <a:ext cx="10378987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9745" y="4341954"/>
            <a:ext cx="10026896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82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39500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9246" y="4281064"/>
            <a:ext cx="3111009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24688" y="4281064"/>
            <a:ext cx="1702445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439" y="5229200"/>
            <a:ext cx="2280193" cy="694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2907" y="5221152"/>
            <a:ext cx="3083277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764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1567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941" y="3296559"/>
            <a:ext cx="11468100" cy="2676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4472" y="2318221"/>
            <a:ext cx="1702445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3332655"/>
            <a:ext cx="3384376" cy="694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5617" y="3329388"/>
            <a:ext cx="3966751" cy="6941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8249" y="3340693"/>
            <a:ext cx="1258075" cy="6941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635" y="4287729"/>
            <a:ext cx="3483133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46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7936"/>
            <a:ext cx="11725275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789040"/>
            <a:ext cx="11017224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750032"/>
            <a:ext cx="10153128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225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30025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444038"/>
            <a:ext cx="11053961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406038"/>
            <a:ext cx="11269985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403" y="4354127"/>
            <a:ext cx="11269985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046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82350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095573"/>
            <a:ext cx="11269985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574" y="3057385"/>
            <a:ext cx="11269985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382" y="4008585"/>
            <a:ext cx="11269985" cy="694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382" y="4941315"/>
            <a:ext cx="11269985" cy="6941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888847"/>
            <a:ext cx="11269985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66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79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868025" cy="449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1484784"/>
            <a:ext cx="3600400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420888"/>
            <a:ext cx="3600400" cy="694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2178" y="3356992"/>
            <a:ext cx="3600400" cy="6941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4236740"/>
            <a:ext cx="3600400" cy="6941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613" y="5172844"/>
            <a:ext cx="3600400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35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53825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1" y="4327821"/>
            <a:ext cx="2232248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5342036"/>
            <a:ext cx="2268985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468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63918"/>
            <a:ext cx="9477375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401788"/>
            <a:ext cx="11534775" cy="3619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232" y="1262440"/>
            <a:ext cx="2052961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584" y="4365104"/>
            <a:ext cx="360040" cy="694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2747" y="4352528"/>
            <a:ext cx="360040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341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68100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673" y="2300022"/>
            <a:ext cx="11031975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069" y="3294001"/>
            <a:ext cx="11269985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293096"/>
            <a:ext cx="11269985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08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459076"/>
            <a:ext cx="11269985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154" y="2455613"/>
            <a:ext cx="11033374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588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01425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276872"/>
            <a:ext cx="11269985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163" y="3270851"/>
            <a:ext cx="11269985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671" y="4259898"/>
            <a:ext cx="11269985" cy="694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096" y="5229200"/>
            <a:ext cx="11269985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60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245610"/>
            <a:ext cx="11269985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067" y="2242147"/>
            <a:ext cx="11269985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066" y="3238479"/>
            <a:ext cx="11269985" cy="694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066" y="4234811"/>
            <a:ext cx="11269985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035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51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75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2952750"/>
            <a:ext cx="68199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33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1340768"/>
            <a:ext cx="3600400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2300022"/>
            <a:ext cx="3600400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3223096"/>
            <a:ext cx="3600400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325100" cy="5038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5" y="3861048"/>
            <a:ext cx="1728192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3959296"/>
            <a:ext cx="1512168" cy="694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3774" y="4680638"/>
            <a:ext cx="1728192" cy="6941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0316" y="4746877"/>
            <a:ext cx="972108" cy="6941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3774" y="5581431"/>
            <a:ext cx="958130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137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2132856"/>
            <a:ext cx="1728192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3022848"/>
            <a:ext cx="1728192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3861048"/>
            <a:ext cx="1728192" cy="694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832303" y="4785765"/>
            <a:ext cx="2988331" cy="6941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5661248"/>
            <a:ext cx="3024336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67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68075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1304932"/>
            <a:ext cx="2448272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7" y="2204864"/>
            <a:ext cx="2987155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3993480"/>
            <a:ext cx="1008112" cy="694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4869160"/>
            <a:ext cx="720080" cy="6941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5733256"/>
            <a:ext cx="720080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36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268760"/>
            <a:ext cx="4104456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2086744"/>
            <a:ext cx="2952328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4748294"/>
            <a:ext cx="3024336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398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412776"/>
            <a:ext cx="8362950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1340768"/>
            <a:ext cx="3744416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0941" y="3979356"/>
            <a:ext cx="4343371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97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628800"/>
            <a:ext cx="8410575" cy="422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1484784"/>
            <a:ext cx="4464496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4137505"/>
            <a:ext cx="2952328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747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340768"/>
            <a:ext cx="6543675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158752"/>
            <a:ext cx="3168352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12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639550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2348880"/>
            <a:ext cx="4824536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356992"/>
            <a:ext cx="4464496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293096"/>
            <a:ext cx="5976664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335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191875" cy="4267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484784"/>
            <a:ext cx="792087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7547" y="5255096"/>
            <a:ext cx="9643704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651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5698719"/>
            <a:ext cx="9781059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387" y="1268760"/>
            <a:ext cx="11161240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45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49000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1484784"/>
            <a:ext cx="2808312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2283694"/>
            <a:ext cx="1656184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3255863"/>
            <a:ext cx="5112568" cy="694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4251736"/>
            <a:ext cx="4248472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700808"/>
            <a:ext cx="11553825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689233"/>
            <a:ext cx="10441160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611204"/>
            <a:ext cx="2376264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1" y="4478536"/>
            <a:ext cx="10329689" cy="694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1188" y="5423657"/>
            <a:ext cx="8208912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95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6794"/>
            <a:ext cx="11144250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5047" y="3103685"/>
            <a:ext cx="10208146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2615" y="4035338"/>
            <a:ext cx="10220578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2614" y="4975893"/>
            <a:ext cx="10298001" cy="694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911997"/>
            <a:ext cx="10298001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97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274314"/>
            <a:ext cx="10298001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5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30000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288447"/>
            <a:ext cx="4968552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992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49000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1285457"/>
            <a:ext cx="2376263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3996047"/>
            <a:ext cx="2043921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892310"/>
            <a:ext cx="2592288" cy="694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892310"/>
            <a:ext cx="4464496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6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106150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4149080"/>
            <a:ext cx="4248472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4142628"/>
            <a:ext cx="2160239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2615" y="5062128"/>
            <a:ext cx="3025194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334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77575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300022"/>
            <a:ext cx="8064897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227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130" y="4629986"/>
            <a:ext cx="10894510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516268"/>
            <a:ext cx="11161240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134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391900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435926"/>
            <a:ext cx="11247884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48880"/>
            <a:ext cx="11391900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985" y="3236126"/>
            <a:ext cx="11391900" cy="694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154510"/>
            <a:ext cx="11391900" cy="6941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041947"/>
            <a:ext cx="11391900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801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06200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225" y="1447501"/>
            <a:ext cx="11391900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48880"/>
            <a:ext cx="11391900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189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1072515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1556792"/>
            <a:ext cx="3744416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3285" y="2547962"/>
            <a:ext cx="3600400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3394446"/>
            <a:ext cx="3600400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15650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461634"/>
            <a:ext cx="10915650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48880"/>
            <a:ext cx="11391900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724" y="3220336"/>
            <a:ext cx="11391900" cy="694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724" y="4161493"/>
            <a:ext cx="11391900" cy="6941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067925"/>
            <a:ext cx="11391900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01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33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70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201400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2251164"/>
            <a:ext cx="3816424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3147427"/>
            <a:ext cx="2606924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5360" y="4064920"/>
            <a:ext cx="3643208" cy="694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4210" y="4963148"/>
            <a:ext cx="3624358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359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72875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247701"/>
            <a:ext cx="9937104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4058" y="4168317"/>
            <a:ext cx="9933724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9123" y="5054990"/>
            <a:ext cx="9937104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803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63375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19" y="2156006"/>
            <a:ext cx="10107191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0562" y="3045810"/>
            <a:ext cx="9937104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976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82400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546776"/>
            <a:ext cx="10945216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626" y="2467188"/>
            <a:ext cx="10945216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626" y="3367453"/>
            <a:ext cx="10945216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46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020425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458359"/>
            <a:ext cx="10945216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359926"/>
            <a:ext cx="10945216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988" y="4255074"/>
            <a:ext cx="10945216" cy="694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988" y="5150458"/>
            <a:ext cx="10945216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753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20500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636" y="1554234"/>
            <a:ext cx="10945216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337305"/>
            <a:ext cx="10945216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149079"/>
            <a:ext cx="11404476" cy="152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892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91925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423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12776"/>
            <a:ext cx="9391650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268760"/>
            <a:ext cx="2664296" cy="694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276872"/>
            <a:ext cx="1368152" cy="694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3284984"/>
            <a:ext cx="1224136" cy="694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2084" y="4175470"/>
            <a:ext cx="1188132" cy="6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1</Words>
  <Application>Microsoft Office PowerPoint</Application>
  <PresentationFormat>宽屏</PresentationFormat>
  <Paragraphs>1</Paragraphs>
  <Slides>89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89</vt:i4>
      </vt:variant>
    </vt:vector>
  </HeadingPairs>
  <TitlesOfParts>
    <vt:vector size="9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2025-08-18T05:04:45Z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