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1746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4962" y="2171700"/>
            <a:ext cx="8982075" cy="25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7173"/>
            <a:ext cx="6572250" cy="1209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708920"/>
            <a:ext cx="11801475" cy="3695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3140968"/>
            <a:ext cx="576064" cy="445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456" y="1412776"/>
            <a:ext cx="118872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72900" cy="467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5733256"/>
            <a:ext cx="360040" cy="445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975" y="1340768"/>
            <a:ext cx="11134725" cy="90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775" y="2348880"/>
            <a:ext cx="11591925" cy="3743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74010" y="4725144"/>
            <a:ext cx="5760640" cy="4451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1141960" y="5578633"/>
            <a:ext cx="7330303" cy="445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925300" cy="486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305338"/>
            <a:ext cx="11133212" cy="4320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257" y="2804143"/>
            <a:ext cx="11133212" cy="4320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317462"/>
            <a:ext cx="11133212" cy="41753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830781"/>
            <a:ext cx="11133212" cy="39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451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188" y="3861048"/>
            <a:ext cx="11453056" cy="4320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350590"/>
            <a:ext cx="11556876" cy="4320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554" y="4843538"/>
            <a:ext cx="11469689" cy="4320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305" y="5365513"/>
            <a:ext cx="11562938" cy="413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7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30025" cy="3486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1" y="1484784"/>
            <a:ext cx="11630025" cy="4320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540" y="1988840"/>
            <a:ext cx="11622835" cy="4320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507410"/>
            <a:ext cx="11381618" cy="389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983000"/>
            <a:ext cx="11381618" cy="4320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929" y="3516084"/>
            <a:ext cx="11631445" cy="37664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540" y="3959085"/>
            <a:ext cx="11622833" cy="43204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519" y="4467296"/>
            <a:ext cx="11133212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</Words>
  <Application>Microsoft Office PowerPoint</Application>
  <PresentationFormat>宽屏</PresentationFormat>
  <Paragraphs>1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2025-08-17T11:21:13Z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