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326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762250"/>
            <a:ext cx="9467850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132" y="1303485"/>
            <a:ext cx="1137726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79156"/>
            <a:ext cx="1137726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505" y="5635540"/>
            <a:ext cx="1137726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71" y="1254627"/>
            <a:ext cx="1137726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13" y="3837425"/>
            <a:ext cx="1137726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18" y="4699436"/>
            <a:ext cx="11377264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36" y="5561447"/>
            <a:ext cx="1137726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8220"/>
            <a:ext cx="116395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95070"/>
            <a:ext cx="11377264" cy="670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495" y="2204864"/>
            <a:ext cx="11377264" cy="6258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972" y="2999987"/>
            <a:ext cx="1137726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880" y="2132856"/>
            <a:ext cx="1137726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12" y="2959669"/>
            <a:ext cx="1137726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12" y="3838307"/>
            <a:ext cx="1137726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82350" cy="502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39589"/>
            <a:ext cx="1137726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19" y="3117818"/>
            <a:ext cx="11377264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972897"/>
            <a:ext cx="11377264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827976"/>
            <a:ext cx="11377264" cy="6941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44" y="5700194"/>
            <a:ext cx="1137726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775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56792"/>
            <a:ext cx="1137726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04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808727"/>
            <a:ext cx="4608512" cy="5501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661248"/>
            <a:ext cx="4680520" cy="58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311597"/>
            <a:ext cx="3096344" cy="550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311597"/>
            <a:ext cx="4608512" cy="5501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005064"/>
            <a:ext cx="5616624" cy="5501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1258" y="5769319"/>
            <a:ext cx="1616670" cy="5501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450" y="5747508"/>
            <a:ext cx="1368152" cy="5501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0567" y="5769319"/>
            <a:ext cx="2647110" cy="55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7633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1412776"/>
            <a:ext cx="1296144" cy="550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4005064"/>
            <a:ext cx="1728192" cy="5501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4903885"/>
            <a:ext cx="1440160" cy="5501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9712" y="4903885"/>
            <a:ext cx="1660263" cy="55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205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351672"/>
            <a:ext cx="2736304" cy="550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204864"/>
            <a:ext cx="2880320" cy="55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8712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651950"/>
            <a:ext cx="10801200" cy="550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83605"/>
            <a:ext cx="1137726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59276"/>
            <a:ext cx="11377264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097116"/>
            <a:ext cx="11377264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974179"/>
            <a:ext cx="1137726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313" y="4016639"/>
            <a:ext cx="1137726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21" y="4885627"/>
            <a:ext cx="1137726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013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439" y="1329193"/>
            <a:ext cx="1137726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096" y="2167581"/>
            <a:ext cx="1137726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618" y="3020999"/>
            <a:ext cx="1137726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03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860130"/>
            <a:ext cx="1137726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88" y="4725332"/>
            <a:ext cx="11377264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88" y="5552412"/>
            <a:ext cx="1137726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2025-08-18T04:28:51Z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