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2348880"/>
            <a:ext cx="6667500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7" y="3861048"/>
            <a:ext cx="12025337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5263925"/>
            <a:ext cx="820891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33" y="1389626"/>
            <a:ext cx="10887601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64" y="2276872"/>
            <a:ext cx="10887601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21" y="3122268"/>
            <a:ext cx="10887601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21" y="4054463"/>
            <a:ext cx="10887601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99" y="4977308"/>
            <a:ext cx="10887601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21" y="5827828"/>
            <a:ext cx="1088760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6043"/>
            <a:ext cx="11649075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" y="3068960"/>
            <a:ext cx="109918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12976"/>
            <a:ext cx="108012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8392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57200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243311"/>
            <a:ext cx="114395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4450"/>
            <a:ext cx="117062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662" y="2204864"/>
            <a:ext cx="10801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36251"/>
            <a:ext cx="172819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425" y="3103685"/>
            <a:ext cx="10801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22780"/>
            <a:ext cx="108012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14" y="4926718"/>
            <a:ext cx="10833217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15" y="5830656"/>
            <a:ext cx="10801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57192"/>
            <a:ext cx="10801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35926"/>
            <a:ext cx="10801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29" y="2348880"/>
            <a:ext cx="108012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61834"/>
            <a:ext cx="108012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74788"/>
            <a:ext cx="273630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85" y="1306043"/>
            <a:ext cx="10801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85" y="2204864"/>
            <a:ext cx="108012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027" y="3103685"/>
            <a:ext cx="108012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110" y="4002506"/>
            <a:ext cx="1080120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85" y="4970537"/>
            <a:ext cx="10801200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863384"/>
            <a:ext cx="10801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109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35926"/>
            <a:ext cx="10801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48880"/>
            <a:ext cx="108012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218" y="3261834"/>
            <a:ext cx="108012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218" y="4136627"/>
            <a:ext cx="10801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012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645024"/>
            <a:ext cx="8515350" cy="1838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3645024"/>
            <a:ext cx="72008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3636233"/>
            <a:ext cx="72008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4578544"/>
            <a:ext cx="1368152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8374" y="4578544"/>
            <a:ext cx="143200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95437"/>
            <a:ext cx="109632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708920"/>
            <a:ext cx="864623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584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204864"/>
            <a:ext cx="3024863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185" y="2184939"/>
            <a:ext cx="278125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3041018"/>
            <a:ext cx="65500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2025-08-15T14:46:43Z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