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49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52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66950"/>
            <a:ext cx="88392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008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0928"/>
            <a:ext cx="11963400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770042"/>
            <a:ext cx="122413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942" y="2759156"/>
            <a:ext cx="132379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772" y="3645024"/>
            <a:ext cx="2316212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4581690"/>
            <a:ext cx="648072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087" y="4581128"/>
            <a:ext cx="1646098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750" y="5042204"/>
            <a:ext cx="1257200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9726" y="5496309"/>
            <a:ext cx="4262297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5913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852936"/>
            <a:ext cx="11839575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986" y="2852936"/>
            <a:ext cx="401094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06" y="1484784"/>
            <a:ext cx="11830050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409453"/>
            <a:ext cx="525658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312666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4653136"/>
            <a:ext cx="36004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56792"/>
            <a:ext cx="117252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5" y="3789040"/>
            <a:ext cx="10717163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58" y="4212568"/>
            <a:ext cx="606249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852936"/>
            <a:ext cx="132379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682" y="3328526"/>
            <a:ext cx="357275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827472"/>
            <a:ext cx="806489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5762284"/>
            <a:ext cx="11320661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1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77369"/>
            <a:ext cx="524743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59900"/>
            <a:ext cx="1145096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56945"/>
            <a:ext cx="11450960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46485"/>
            <a:ext cx="2952328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28" y="5286694"/>
            <a:ext cx="11316215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747206"/>
            <a:ext cx="65527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776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415855"/>
            <a:ext cx="1115759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05397"/>
            <a:ext cx="1094521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81964"/>
            <a:ext cx="1137361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02" y="3356992"/>
            <a:ext cx="11555408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28" y="3858531"/>
            <a:ext cx="11621781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02" y="4352565"/>
            <a:ext cx="781463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8" y="1484784"/>
            <a:ext cx="118395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1506307"/>
            <a:ext cx="11234641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9402"/>
            <a:ext cx="11522672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94" y="2494020"/>
            <a:ext cx="1155593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62616"/>
            <a:ext cx="11522672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60240"/>
            <a:ext cx="11522672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47932"/>
            <a:ext cx="806489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2025-08-17T11:10:45Z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