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132856"/>
            <a:ext cx="981075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425" y="3717032"/>
            <a:ext cx="31051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4197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2780928"/>
            <a:ext cx="117157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95462"/>
            <a:ext cx="117062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4483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64904"/>
            <a:ext cx="680085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207" y="3645024"/>
            <a:ext cx="98298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54627"/>
            <a:ext cx="116681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457450"/>
            <a:ext cx="117157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2025-08-15T15:21:10Z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