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5"/>
  </p:notesMasterIdLst>
  <p:handoutMasterIdLst>
    <p:handoutMasterId r:id="rId56"/>
  </p:handoutMasterIdLst>
  <p:sldIdLst>
    <p:sldId id="302" r:id="rId2"/>
    <p:sldId id="325" r:id="rId3"/>
    <p:sldId id="326" r:id="rId4"/>
    <p:sldId id="327" r:id="rId5"/>
    <p:sldId id="328" r:id="rId6"/>
    <p:sldId id="329" r:id="rId7"/>
    <p:sldId id="330" r:id="rId8"/>
    <p:sldId id="331" r:id="rId9"/>
    <p:sldId id="332" r:id="rId10"/>
    <p:sldId id="333" r:id="rId11"/>
    <p:sldId id="334" r:id="rId12"/>
    <p:sldId id="335" r:id="rId13"/>
    <p:sldId id="336" r:id="rId14"/>
    <p:sldId id="337" r:id="rId15"/>
    <p:sldId id="338" r:id="rId16"/>
    <p:sldId id="339" r:id="rId17"/>
    <p:sldId id="340" r:id="rId18"/>
    <p:sldId id="341" r:id="rId19"/>
    <p:sldId id="342" r:id="rId20"/>
    <p:sldId id="343" r:id="rId21"/>
    <p:sldId id="345" r:id="rId22"/>
    <p:sldId id="346" r:id="rId23"/>
    <p:sldId id="347" r:id="rId24"/>
    <p:sldId id="348" r:id="rId25"/>
    <p:sldId id="349" r:id="rId26"/>
    <p:sldId id="350" r:id="rId27"/>
    <p:sldId id="351" r:id="rId28"/>
    <p:sldId id="352" r:id="rId29"/>
    <p:sldId id="353" r:id="rId30"/>
    <p:sldId id="354" r:id="rId31"/>
    <p:sldId id="355" r:id="rId32"/>
    <p:sldId id="356" r:id="rId33"/>
    <p:sldId id="359" r:id="rId34"/>
    <p:sldId id="360" r:id="rId35"/>
    <p:sldId id="361" r:id="rId36"/>
    <p:sldId id="362" r:id="rId37"/>
    <p:sldId id="363" r:id="rId38"/>
    <p:sldId id="364" r:id="rId39"/>
    <p:sldId id="365" r:id="rId40"/>
    <p:sldId id="366" r:id="rId41"/>
    <p:sldId id="367" r:id="rId42"/>
    <p:sldId id="368" r:id="rId43"/>
    <p:sldId id="369" r:id="rId44"/>
    <p:sldId id="370" r:id="rId45"/>
    <p:sldId id="371" r:id="rId46"/>
    <p:sldId id="372" r:id="rId47"/>
    <p:sldId id="373" r:id="rId48"/>
    <p:sldId id="374" r:id="rId49"/>
    <p:sldId id="375" r:id="rId50"/>
    <p:sldId id="376" r:id="rId51"/>
    <p:sldId id="377" r:id="rId52"/>
    <p:sldId id="378" r:id="rId53"/>
    <p:sldId id="379" r:id="rId54"/>
  </p:sldIdLst>
  <p:sldSz cx="12192000" cy="6858000"/>
  <p:notesSz cx="6858000" cy="9144000"/>
  <p:custDataLst>
    <p:tags r:id="rId5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ags" Target="tags/tag1.xml"/><Relationship Id="rId61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handoutMaster" Target="handoutMasters/handout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960277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2060848"/>
            <a:ext cx="10639425" cy="15049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63032" y="4005064"/>
            <a:ext cx="4448175" cy="1057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420475" cy="5495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31651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1338" y="1350114"/>
            <a:ext cx="5810250" cy="762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384" y="2204864"/>
            <a:ext cx="11125200" cy="444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74420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11068050" cy="53911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3034235"/>
            <a:ext cx="10347970" cy="74679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4017534"/>
            <a:ext cx="2952328" cy="74679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97277" y="5943167"/>
            <a:ext cx="622659" cy="7467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6979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1268760"/>
            <a:ext cx="11620500" cy="541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2943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3383" y="1412776"/>
            <a:ext cx="11325225" cy="4752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31704" y="3212976"/>
            <a:ext cx="7272808" cy="74679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55540" y="4195380"/>
            <a:ext cx="4860540" cy="7467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19911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556792"/>
            <a:ext cx="10648950" cy="2714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50615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290536"/>
            <a:ext cx="10925175" cy="5286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6572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201400" cy="4838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9696" y="1503259"/>
            <a:ext cx="4248472" cy="74679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47728" y="4399829"/>
            <a:ext cx="7848872" cy="74679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8" y="5383527"/>
            <a:ext cx="10657184" cy="7467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62194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257037"/>
            <a:ext cx="10563225" cy="54673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1257037"/>
            <a:ext cx="10297144" cy="590569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2083998"/>
            <a:ext cx="10441160" cy="74679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3067181"/>
            <a:ext cx="10441160" cy="746791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4034114"/>
            <a:ext cx="3456384" cy="7467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10843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6904" y="2521664"/>
            <a:ext cx="11582400" cy="41910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384" y="1268760"/>
            <a:ext cx="5514975" cy="1162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2271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556792"/>
            <a:ext cx="11791950" cy="3419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4359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1987" y="1824037"/>
            <a:ext cx="10868025" cy="32099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47728" y="1916832"/>
            <a:ext cx="3960440" cy="74679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08825" y="2876086"/>
            <a:ext cx="2952328" cy="74679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20336" y="3993489"/>
            <a:ext cx="1728192" cy="7467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45029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556792"/>
            <a:ext cx="10887075" cy="3238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91744" y="1758683"/>
            <a:ext cx="3744416" cy="74679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9616" y="2714265"/>
            <a:ext cx="4896544" cy="74679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9616" y="3694776"/>
            <a:ext cx="2628292" cy="7467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32158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03929"/>
            <a:ext cx="11620500" cy="5219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64352" y="1988840"/>
            <a:ext cx="2016224" cy="74679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88288" y="2971244"/>
            <a:ext cx="2592288" cy="7467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81119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506200" cy="4752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5229200"/>
            <a:ext cx="10513168" cy="7467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2417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58600" cy="5372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1340768"/>
            <a:ext cx="11082536" cy="674783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2276872"/>
            <a:ext cx="10938520" cy="6747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6487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6580" y="1293876"/>
            <a:ext cx="10487025" cy="876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6122" y="2217068"/>
            <a:ext cx="11744325" cy="441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112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11563350" cy="4657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10966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11744325" cy="4552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81704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10975" cy="4591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38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772900" cy="4648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04048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039" y="1412776"/>
            <a:ext cx="11858625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687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649075" cy="449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05485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77650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79964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468100" cy="714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5076" y="2267297"/>
            <a:ext cx="11696700" cy="3609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76113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610975" cy="472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7452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15750" cy="4638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37777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763375" cy="460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64585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639550" cy="4629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22636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15750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86999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563350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15077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10975" cy="1724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9206" y="3284984"/>
            <a:ext cx="11601450" cy="2609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13386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25275" cy="5381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43606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706225" cy="4629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5620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830050" cy="4629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6316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868150" cy="4743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5346505"/>
            <a:ext cx="11082536" cy="6747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10038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91950" cy="4819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1363918"/>
            <a:ext cx="11082536" cy="67478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3660" y="2337305"/>
            <a:ext cx="11082536" cy="674783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0003" y="3275474"/>
            <a:ext cx="11082536" cy="674783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0646" y="4272011"/>
            <a:ext cx="11082536" cy="6747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669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57" y="1484784"/>
            <a:ext cx="11839575" cy="4705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3403292"/>
            <a:ext cx="11082536" cy="67478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0596" y="4365104"/>
            <a:ext cx="11082536" cy="674783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0596" y="5315341"/>
            <a:ext cx="11082536" cy="6747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58080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84784"/>
            <a:ext cx="11801475" cy="45815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0283" y="3356992"/>
            <a:ext cx="11082536" cy="674783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0283" y="4351108"/>
            <a:ext cx="11082536" cy="674783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2704" y="5310180"/>
            <a:ext cx="11082536" cy="6747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87600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72900" cy="2600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4005064"/>
            <a:ext cx="11210925" cy="27146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7586" y="1245610"/>
            <a:ext cx="11082536" cy="657087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3392" y="3946078"/>
            <a:ext cx="11082536" cy="674783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3392" y="4906443"/>
            <a:ext cx="11082536" cy="674783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2361" y="5866808"/>
            <a:ext cx="11082536" cy="6747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42869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628800"/>
            <a:ext cx="11591925" cy="46196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4104" y="1542659"/>
            <a:ext cx="11082536" cy="674783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5445224"/>
            <a:ext cx="11082536" cy="6747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80007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628800"/>
            <a:ext cx="11191875" cy="4676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1628800"/>
            <a:ext cx="11082536" cy="67478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8062" y="2602187"/>
            <a:ext cx="11082536" cy="674783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7646" y="3566783"/>
            <a:ext cx="11082536" cy="674783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4540170"/>
            <a:ext cx="11082536" cy="674783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0334" y="5513557"/>
            <a:ext cx="11082536" cy="6747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89937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25275" cy="5286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1340768"/>
            <a:ext cx="11082536" cy="67478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4083" y="2276872"/>
            <a:ext cx="11082536" cy="6747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91445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125200" cy="5419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06927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80483"/>
            <a:ext cx="11458575" cy="542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95936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412776"/>
            <a:ext cx="10925175" cy="4610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00577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10887075" cy="46672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8698" y="1326236"/>
            <a:ext cx="11082536" cy="674783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8698" y="2321663"/>
            <a:ext cx="11082536" cy="674783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0511" y="4270226"/>
            <a:ext cx="11082536" cy="674783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0088" y="3274799"/>
            <a:ext cx="11082536" cy="674783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1507" y="5274127"/>
            <a:ext cx="11082536" cy="6747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99203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556792"/>
            <a:ext cx="10925175" cy="866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6719" y="1556792"/>
            <a:ext cx="11082536" cy="6747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21607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2526" y="1280335"/>
            <a:ext cx="11068050" cy="5419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66527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556792"/>
            <a:ext cx="11106150" cy="4752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31704" y="3356992"/>
            <a:ext cx="864096" cy="74679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27908" y="3401177"/>
            <a:ext cx="916364" cy="74679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67608" y="4365104"/>
            <a:ext cx="864096" cy="746791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80376" y="4365103"/>
            <a:ext cx="1440160" cy="746791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15680" y="5373216"/>
            <a:ext cx="2448272" cy="74679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00256" y="5373215"/>
            <a:ext cx="1440160" cy="7467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48733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72687"/>
            <a:ext cx="11315700" cy="5514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51584" y="2095573"/>
            <a:ext cx="2160240" cy="74679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60096" y="2095572"/>
            <a:ext cx="2952328" cy="74679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55540" y="4068221"/>
            <a:ext cx="756084" cy="7467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5060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696700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66807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64</TotalTime>
  <Words>1</Words>
  <Application>Microsoft Office PowerPoint</Application>
  <PresentationFormat>宽屏</PresentationFormat>
  <Paragraphs>1</Paragraphs>
  <Slides>53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53</vt:i4>
      </vt:variant>
    </vt:vector>
  </HeadingPairs>
  <TitlesOfParts>
    <vt:vector size="5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72</cp:revision>
  <dcterms:created xsi:type="dcterms:W3CDTF">2015-09-16T06:44:00Z</dcterms:created>
  <dcterms:modified xsi:type="dcterms:W3CDTF">2025-08-17T13:20:36Z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