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3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224087"/>
            <a:ext cx="80200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1796"/>
            <a:ext cx="65722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636912"/>
            <a:ext cx="1191577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544" y="3573016"/>
            <a:ext cx="657225" cy="304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3931" y="4848133"/>
            <a:ext cx="985838" cy="4872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3931" y="5805093"/>
            <a:ext cx="98583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71637"/>
            <a:ext cx="119157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643314"/>
            <a:ext cx="657225" cy="368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026252"/>
            <a:ext cx="1368152" cy="4404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3" y="2564904"/>
            <a:ext cx="432049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33056"/>
            <a:ext cx="6624736" cy="3684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742" y="4286966"/>
            <a:ext cx="1296144" cy="3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6008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7919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824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81964"/>
            <a:ext cx="10790312" cy="368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27" y="3343684"/>
            <a:ext cx="11118925" cy="368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52" y="3790890"/>
            <a:ext cx="1535124" cy="368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728423"/>
            <a:ext cx="585217" cy="3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500" y="3720133"/>
            <a:ext cx="10192916" cy="368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10516952" cy="368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418" y="5466092"/>
            <a:ext cx="11183026" cy="3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4784"/>
            <a:ext cx="119253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484469"/>
            <a:ext cx="11449272" cy="368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5" y="1924584"/>
            <a:ext cx="10192916" cy="368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760809"/>
            <a:ext cx="11565260" cy="368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08" y="4229637"/>
            <a:ext cx="11543127" cy="368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59" y="4683482"/>
            <a:ext cx="11607675" cy="368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612" y="5107983"/>
            <a:ext cx="11634021" cy="3684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22" y="5576811"/>
            <a:ext cx="11048078" cy="3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4012"/>
            <a:ext cx="117824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11291812" cy="368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19376"/>
            <a:ext cx="11507836" cy="368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91588"/>
            <a:ext cx="10192916" cy="368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40575"/>
            <a:ext cx="11651852" cy="368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93096"/>
            <a:ext cx="11507836" cy="368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62273"/>
            <a:ext cx="11651852" cy="3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2025-08-17T11:01:24Z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