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6" r:id="rId3"/>
    <p:sldId id="328" r:id="rId4"/>
    <p:sldId id="329" r:id="rId5"/>
    <p:sldId id="330" r:id="rId6"/>
    <p:sldId id="331" r:id="rId7"/>
    <p:sldId id="332" r:id="rId8"/>
    <p:sldId id="333" r:id="rId9"/>
    <p:sldId id="334" r:id="rId10"/>
    <p:sldId id="335" r:id="rId11"/>
    <p:sldId id="336" r:id="rId12"/>
    <p:sldId id="337" r:id="rId13"/>
    <p:sldId id="338" r:id="rId14"/>
    <p:sldId id="339" r:id="rId15"/>
    <p:sldId id="340" r:id="rId16"/>
    <p:sldId id="341" r:id="rId17"/>
    <p:sldId id="342" r:id="rId18"/>
    <p:sldId id="343" r:id="rId19"/>
    <p:sldId id="344" r:id="rId20"/>
    <p:sldId id="345" r:id="rId21"/>
    <p:sldId id="346" r:id="rId22"/>
    <p:sldId id="347" r:id="rId23"/>
    <p:sldId id="348" r:id="rId24"/>
    <p:sldId id="349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2612" y="2767012"/>
            <a:ext cx="8486775" cy="132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858625" cy="3629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517232"/>
            <a:ext cx="11591925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79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1097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943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81100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99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6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109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57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967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21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9670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084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628800"/>
            <a:ext cx="11906250" cy="463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724422"/>
            <a:ext cx="10801200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285" y="2660062"/>
            <a:ext cx="11184779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856" y="3595702"/>
            <a:ext cx="11210784" cy="552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648" y="4566067"/>
            <a:ext cx="1080120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271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578167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029" y="2204864"/>
            <a:ext cx="11220450" cy="3571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2262739"/>
            <a:ext cx="10801200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652" y="3205410"/>
            <a:ext cx="11124979" cy="552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653" y="4149080"/>
            <a:ext cx="11010825" cy="5524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888" y="5092750"/>
            <a:ext cx="11285744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502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87175" cy="458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770722"/>
            <a:ext cx="10945216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708920"/>
            <a:ext cx="10801200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517232"/>
            <a:ext cx="1080120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69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6134100" cy="118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708920"/>
            <a:ext cx="11687175" cy="141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420475" cy="452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981" y="1510492"/>
            <a:ext cx="11110838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59" y="2444038"/>
            <a:ext cx="11276459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544" y="3366009"/>
            <a:ext cx="11253273" cy="552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799" y="4327821"/>
            <a:ext cx="10956017" cy="5524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544" y="5226438"/>
            <a:ext cx="11138056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215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11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9089"/>
            <a:ext cx="1115377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4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03485"/>
            <a:ext cx="11029950" cy="5343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071051"/>
            <a:ext cx="10801200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766" y="6021288"/>
            <a:ext cx="11046865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48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91875" cy="4581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713" y="1556792"/>
            <a:ext cx="10996538" cy="552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5" y="2349465"/>
            <a:ext cx="11191875" cy="73845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712" y="3328141"/>
            <a:ext cx="11181928" cy="69248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712" y="4395149"/>
            <a:ext cx="11109920" cy="5524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712" y="5347921"/>
            <a:ext cx="1080120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12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72" y="1268760"/>
            <a:ext cx="1201102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005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80147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3485"/>
            <a:ext cx="11506200" cy="155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635" y="3252564"/>
            <a:ext cx="1167765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157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65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42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2025-08-18T00:33:12Z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