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5" r:id="rId3"/>
    <p:sldId id="326" r:id="rId4"/>
    <p:sldId id="327" r:id="rId5"/>
    <p:sldId id="328" r:id="rId6"/>
    <p:sldId id="329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804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219325"/>
            <a:ext cx="11572875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61035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72" y="2708920"/>
            <a:ext cx="11849100" cy="3495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2884" y="2628855"/>
            <a:ext cx="486346" cy="4213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40" y="3356992"/>
            <a:ext cx="612651" cy="4032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1327834" y="5229762"/>
            <a:ext cx="8512582" cy="2522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4472" y="5474294"/>
            <a:ext cx="1333296" cy="37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556792"/>
            <a:ext cx="11934825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011467"/>
            <a:ext cx="8784976" cy="338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3414486"/>
            <a:ext cx="11233248" cy="2880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1" y="3760979"/>
            <a:ext cx="11430769" cy="3160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4135533"/>
            <a:ext cx="8784976" cy="32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562725" cy="1162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2819400"/>
            <a:ext cx="1171575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14500"/>
            <a:ext cx="11315700" cy="342900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438150" y="5143500"/>
            <a:ext cx="83331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0576" y="2680454"/>
            <a:ext cx="360040" cy="36003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3040493"/>
            <a:ext cx="2160240" cy="36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306175" cy="27813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7368" y="1700808"/>
            <a:ext cx="10081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0166" y="2550390"/>
            <a:ext cx="1017470" cy="3124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937867"/>
            <a:ext cx="3053364" cy="2751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3307863"/>
            <a:ext cx="3053364" cy="2771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3650887"/>
            <a:ext cx="1017470" cy="312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2025-08-17T09:59:18Z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