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00" autoAdjust="0"/>
    <p:restoredTop sz="94660"/>
  </p:normalViewPr>
  <p:slideViewPr>
    <p:cSldViewPr showGuides="1">
      <p:cViewPr varScale="1">
        <p:scale>
          <a:sx n="66" d="100"/>
          <a:sy n="66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84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572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091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021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939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28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333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2809875"/>
            <a:ext cx="80486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86" y="1347936"/>
            <a:ext cx="1170622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395612"/>
            <a:ext cx="2088232" cy="505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428032"/>
            <a:ext cx="2088232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612" y="1340768"/>
            <a:ext cx="114204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50" y="3167534"/>
            <a:ext cx="11744325" cy="360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220" y="1268760"/>
            <a:ext cx="10657184" cy="5280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051" y="1883349"/>
            <a:ext cx="11305035" cy="5280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304" y="2521125"/>
            <a:ext cx="11291782" cy="5280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730" y="3158901"/>
            <a:ext cx="11407356" cy="5280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09" y="3797599"/>
            <a:ext cx="11276866" cy="5280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380059"/>
            <a:ext cx="11609718" cy="5280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11" y="4991561"/>
            <a:ext cx="10657184" cy="52806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6329933"/>
            <a:ext cx="432048" cy="43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9725"/>
            <a:ext cx="11801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296" y="4437112"/>
            <a:ext cx="10308356" cy="5280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10" y="5075497"/>
            <a:ext cx="10657184" cy="52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3057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30" y="4437112"/>
            <a:ext cx="10725150" cy="192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492896"/>
            <a:ext cx="10657184" cy="5280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996" y="3094519"/>
            <a:ext cx="10657184" cy="5280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013" y="3742539"/>
            <a:ext cx="10657184" cy="5280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559" y="4437112"/>
            <a:ext cx="10657184" cy="5280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061" y="5083275"/>
            <a:ext cx="10657184" cy="5280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29" y="5722218"/>
            <a:ext cx="10657184" cy="52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681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41330"/>
            <a:ext cx="10657184" cy="5280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71032"/>
            <a:ext cx="10657184" cy="5280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036" y="3901452"/>
            <a:ext cx="10657184" cy="5280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388" y="4531872"/>
            <a:ext cx="10984251" cy="5280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898" y="5162292"/>
            <a:ext cx="10657184" cy="5280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696" y="5792712"/>
            <a:ext cx="10657184" cy="52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497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358911"/>
            <a:ext cx="10657184" cy="5280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000" y="1988840"/>
            <a:ext cx="10657184" cy="52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8328"/>
            <a:ext cx="115347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564904"/>
            <a:ext cx="3024336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194007"/>
            <a:ext cx="2952328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494" y="4452468"/>
            <a:ext cx="3972074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47246"/>
            <a:ext cx="2664296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1334750" cy="49339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07368" y="6346726"/>
            <a:ext cx="113347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2204864"/>
            <a:ext cx="1800200" cy="5280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7588" y="2852936"/>
            <a:ext cx="2484276" cy="5280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2378" y="3512457"/>
            <a:ext cx="2243462" cy="52806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8668" y="4419473"/>
            <a:ext cx="1962767" cy="5280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7159" y="5074337"/>
            <a:ext cx="2484276" cy="5280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202" y="5687204"/>
            <a:ext cx="2442154" cy="52806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4419472"/>
            <a:ext cx="1024879" cy="5280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8883" y="5072196"/>
            <a:ext cx="1605753" cy="52806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4990" y="5694002"/>
            <a:ext cx="1603841" cy="52806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1347" y="4419471"/>
            <a:ext cx="1907481" cy="52806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2218" y="5072195"/>
            <a:ext cx="2484276" cy="52806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6465" y="5687203"/>
            <a:ext cx="2482363" cy="52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9376" y="1524000"/>
            <a:ext cx="112332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33128"/>
            <a:ext cx="11315700" cy="3933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657828"/>
            <a:ext cx="2304256" cy="4323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214923"/>
            <a:ext cx="2556284" cy="4939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10430"/>
            <a:ext cx="2556284" cy="4323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471012"/>
            <a:ext cx="2520280" cy="5050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368" y="4104223"/>
            <a:ext cx="2520280" cy="5050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588" y="4722736"/>
            <a:ext cx="2520280" cy="5050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599961"/>
            <a:ext cx="1431776" cy="5050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215291"/>
            <a:ext cx="1431776" cy="5050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712" y="1585199"/>
            <a:ext cx="2410368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33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491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4653136"/>
            <a:ext cx="2520280" cy="505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5318956"/>
            <a:ext cx="2520280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11000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268760"/>
            <a:ext cx="2520280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916832"/>
            <a:ext cx="2520280" cy="505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54797"/>
            <a:ext cx="10658872" cy="505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522666"/>
            <a:ext cx="6336704" cy="5050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819778"/>
            <a:ext cx="1051485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4" y="1254246"/>
            <a:ext cx="109442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24" y="2060848"/>
            <a:ext cx="11839575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1283274"/>
            <a:ext cx="6264696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3118" y="2636912"/>
            <a:ext cx="216024" cy="505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871" y="2636912"/>
            <a:ext cx="236601" cy="505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977" y="4601995"/>
            <a:ext cx="11010921" cy="5050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242746"/>
            <a:ext cx="11161240" cy="5050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898260"/>
            <a:ext cx="2520280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844824"/>
            <a:ext cx="11934824" cy="473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734800" cy="532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1268760"/>
            <a:ext cx="1173480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39550" cy="499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268760"/>
            <a:ext cx="36004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890358"/>
            <a:ext cx="3456384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165396"/>
            <a:ext cx="3672408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143940"/>
            <a:ext cx="1990478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744015"/>
            <a:ext cx="2232248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990024"/>
            <a:ext cx="3024336" cy="6000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5011480"/>
            <a:ext cx="1008112" cy="6000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36" y="5597672"/>
            <a:ext cx="2484276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6702"/>
            <a:ext cx="11830050" cy="520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5373216"/>
            <a:ext cx="50405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274"/>
            <a:ext cx="11620500" cy="543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733256"/>
            <a:ext cx="10108332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246053"/>
            <a:ext cx="7776864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328526"/>
            <a:ext cx="10850513" cy="505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982448"/>
            <a:ext cx="11017224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5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9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9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3269"/>
            <a:ext cx="11677650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939306"/>
            <a:ext cx="50405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06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8695"/>
            <a:ext cx="1181100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564904"/>
            <a:ext cx="5976664" cy="577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401" y="4459401"/>
            <a:ext cx="11134353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308472"/>
            <a:ext cx="1183005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1369796"/>
            <a:ext cx="10821938" cy="505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017868"/>
            <a:ext cx="11470010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653365"/>
            <a:ext cx="2520280" cy="505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944308"/>
            <a:ext cx="10965954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76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8242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5" y="1341579"/>
            <a:ext cx="11134353" cy="505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4" y="1995033"/>
            <a:ext cx="11134353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652587"/>
            <a:ext cx="11350375" cy="505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79" y="3324655"/>
            <a:ext cx="11458388" cy="505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79" y="3963595"/>
            <a:ext cx="11458388" cy="5050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49" y="4614019"/>
            <a:ext cx="11026342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35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062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26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4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33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5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8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134"/>
            <a:ext cx="113728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518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5373216"/>
            <a:ext cx="720080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55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879802"/>
            <a:ext cx="9838209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3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88840"/>
            <a:ext cx="11134353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25" y="2650458"/>
            <a:ext cx="11134353" cy="505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39" y="3312076"/>
            <a:ext cx="11134353" cy="505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940045"/>
            <a:ext cx="10867466" cy="5050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24" y="5263354"/>
            <a:ext cx="11134353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3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303" y="1414149"/>
            <a:ext cx="11134353" cy="505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1134353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22" y="5373216"/>
            <a:ext cx="11134353" cy="505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07" y="6011793"/>
            <a:ext cx="11134353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54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776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5" y="1341579"/>
            <a:ext cx="11134353" cy="505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5" y="3314012"/>
            <a:ext cx="11134353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73" y="3970238"/>
            <a:ext cx="11134353" cy="505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72" y="4655492"/>
            <a:ext cx="11134353" cy="505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090" y="5266772"/>
            <a:ext cx="11134353" cy="5050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041" y="5934713"/>
            <a:ext cx="11134353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8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162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647" y="3962084"/>
            <a:ext cx="11134353" cy="505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91" y="4653136"/>
            <a:ext cx="11134353" cy="505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19" y="5289895"/>
            <a:ext cx="11134353" cy="5050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405" y="5926654"/>
            <a:ext cx="11134353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77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11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1341579"/>
            <a:ext cx="11134353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46" y="1988840"/>
            <a:ext cx="11134353" cy="505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2654715"/>
            <a:ext cx="11134353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5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91" y="2060848"/>
            <a:ext cx="114585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2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14" y="1412776"/>
            <a:ext cx="119443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4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300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0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163" y="2592808"/>
            <a:ext cx="11353800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7" y="1787330"/>
            <a:ext cx="1024647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529770"/>
            <a:ext cx="10966554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165049"/>
            <a:ext cx="8208912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5013176"/>
            <a:ext cx="10606513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735" y="5728531"/>
            <a:ext cx="10616226" cy="49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6762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43175"/>
            <a:ext cx="11677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67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1095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12302"/>
            <a:ext cx="9145016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970" y="3256518"/>
            <a:ext cx="10657184" cy="5280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291" y="3904813"/>
            <a:ext cx="10657184" cy="5280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724" y="4491934"/>
            <a:ext cx="10657184" cy="5280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724" y="5122306"/>
            <a:ext cx="10657184" cy="5280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638" y="5763489"/>
            <a:ext cx="10657184" cy="52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8" y="1412776"/>
            <a:ext cx="117729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4966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3789040"/>
            <a:ext cx="576064" cy="505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5589240"/>
            <a:ext cx="9910217" cy="505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12" y="6140037"/>
            <a:ext cx="11412128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7</Words>
  <Application>Microsoft Office PowerPoint</Application>
  <PresentationFormat>宽屏</PresentationFormat>
  <Paragraphs>7</Paragraphs>
  <Slides>62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2025-08-16T19:14:20Z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