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2952750"/>
            <a:ext cx="725805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229725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2420888"/>
            <a:ext cx="360040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7" y="3429000"/>
            <a:ext cx="1656184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3" y="4460262"/>
            <a:ext cx="1368153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3" y="5514003"/>
            <a:ext cx="648073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711517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1484784"/>
            <a:ext cx="1224136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3" y="2492896"/>
            <a:ext cx="18002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9602" y="2276872"/>
            <a:ext cx="648073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284984"/>
            <a:ext cx="1944217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7867" y="3270179"/>
            <a:ext cx="237626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5229200"/>
            <a:ext cx="2628291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5229199"/>
            <a:ext cx="252028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63275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1412776"/>
            <a:ext cx="237626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4378" y="1412776"/>
            <a:ext cx="237626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420888"/>
            <a:ext cx="720080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3340" y="4365104"/>
            <a:ext cx="2376265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4365103"/>
            <a:ext cx="237626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12507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412776"/>
            <a:ext cx="237626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415927"/>
            <a:ext cx="237626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415926"/>
            <a:ext cx="237626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9" y="2415925"/>
            <a:ext cx="1872208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1" y="3419078"/>
            <a:ext cx="72008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331284"/>
            <a:ext cx="9962901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293096"/>
            <a:ext cx="4104456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0137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372842"/>
            <a:ext cx="10065271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7651" y="3326323"/>
            <a:ext cx="27821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926805"/>
            <a:ext cx="57606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394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7757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822" y="4365104"/>
            <a:ext cx="10972800" cy="2286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4288135"/>
            <a:ext cx="9721080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252" y="5283646"/>
            <a:ext cx="10936332" cy="1367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19200"/>
            <a:ext cx="11449050" cy="563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586" y="3196440"/>
            <a:ext cx="10735939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197938"/>
            <a:ext cx="10735939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173680"/>
            <a:ext cx="10735939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149422"/>
            <a:ext cx="10735939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7" y="1412776"/>
            <a:ext cx="10735939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373216"/>
            <a:ext cx="10735939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77277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540256"/>
            <a:ext cx="10735939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048" y="2522660"/>
            <a:ext cx="10735939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783" y="3501008"/>
            <a:ext cx="160176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39188"/>
            <a:ext cx="1142047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86950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5" y="3284984"/>
            <a:ext cx="72008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4293096"/>
            <a:ext cx="2808312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5373216"/>
            <a:ext cx="3024336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284984"/>
            <a:ext cx="7696200" cy="169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731" y="1340768"/>
            <a:ext cx="1167277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720" y="4293096"/>
            <a:ext cx="360040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008" y="4293096"/>
            <a:ext cx="36004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140968"/>
            <a:ext cx="979505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3" y="4149080"/>
            <a:ext cx="6408712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6027771"/>
            <a:ext cx="9818016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268760"/>
            <a:ext cx="417646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873" y="4149080"/>
            <a:ext cx="10735939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872" y="5080223"/>
            <a:ext cx="10735939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185" y="6011366"/>
            <a:ext cx="10735939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7" y="1412776"/>
            <a:ext cx="10735939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5275" y="2348880"/>
            <a:ext cx="2584462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4190640"/>
            <a:ext cx="11534773" cy="242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2852936"/>
            <a:ext cx="1080121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62075"/>
            <a:ext cx="114681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420888"/>
            <a:ext cx="115062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077450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415927"/>
            <a:ext cx="1584176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389918"/>
            <a:ext cx="1584176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0288" y="4344733"/>
            <a:ext cx="1584176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6107" y="5299548"/>
            <a:ext cx="1584176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3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212976"/>
            <a:ext cx="9924801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3" y="4149080"/>
            <a:ext cx="4392488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6082917"/>
            <a:ext cx="979031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5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75625"/>
            <a:ext cx="11496675" cy="552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5" y="1312657"/>
            <a:ext cx="432048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221088"/>
            <a:ext cx="347737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4251246"/>
            <a:ext cx="347737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169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484784"/>
            <a:ext cx="10644881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420888"/>
            <a:ext cx="10644881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4149080"/>
            <a:ext cx="11496675" cy="2521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897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31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07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0132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276872"/>
            <a:ext cx="6984776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9" y="4293096"/>
            <a:ext cx="1584176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9" y="5301208"/>
            <a:ext cx="266429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58190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1412776"/>
            <a:ext cx="309634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420888"/>
            <a:ext cx="2808312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6579" y="3407740"/>
            <a:ext cx="319556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7330" y="4368212"/>
            <a:ext cx="2376265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6228" y="5392939"/>
            <a:ext cx="2785916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348880"/>
            <a:ext cx="1008112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5229200"/>
            <a:ext cx="9607624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6126510"/>
            <a:ext cx="748883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1244940"/>
            <a:ext cx="720081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6155085"/>
            <a:ext cx="956952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27768"/>
            <a:ext cx="11591925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212976"/>
            <a:ext cx="792088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82325" cy="417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420888"/>
            <a:ext cx="9614173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08238"/>
            <a:ext cx="10982325" cy="2525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2025-08-16T16:27:41Z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