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26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786062"/>
            <a:ext cx="65817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1330"/>
            <a:ext cx="111156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32856"/>
            <a:ext cx="964907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08919"/>
            <a:ext cx="10945216" cy="388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39" y="1484784"/>
            <a:ext cx="119443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190912"/>
            <a:ext cx="208823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190912"/>
            <a:ext cx="223224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21290"/>
            <a:ext cx="2232248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869160"/>
            <a:ext cx="972108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54" y="5575288"/>
            <a:ext cx="11168993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16" y="1283274"/>
            <a:ext cx="113919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13" y="3264021"/>
            <a:ext cx="11839575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16" y="1355844"/>
            <a:ext cx="113633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10" y="2040058"/>
            <a:ext cx="1140810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69" y="2728521"/>
            <a:ext cx="1136104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16" y="3466880"/>
            <a:ext cx="5082844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4078862"/>
            <a:ext cx="50405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1330"/>
            <a:ext cx="11668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64" y="1340768"/>
            <a:ext cx="119157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54" y="1312302"/>
            <a:ext cx="11820525" cy="525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15787"/>
            <a:ext cx="547260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624" y="4077072"/>
            <a:ext cx="909699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70" y="2708920"/>
            <a:ext cx="11344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525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586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58600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10225136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95916"/>
            <a:ext cx="1058517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38" y="3584820"/>
            <a:ext cx="3528392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18" y="5620186"/>
            <a:ext cx="10208797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1178"/>
            <a:ext cx="118967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1340026"/>
            <a:ext cx="10672589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8856984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62" y="2533250"/>
            <a:ext cx="1165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4" y="1268760"/>
            <a:ext cx="118300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1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017402"/>
            <a:ext cx="259228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696116"/>
            <a:ext cx="2592288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833" y="5348181"/>
            <a:ext cx="2592288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906" y="6055923"/>
            <a:ext cx="259228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780928"/>
            <a:ext cx="10423798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55209"/>
            <a:ext cx="576064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800660"/>
            <a:ext cx="10567814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193" y="5503969"/>
            <a:ext cx="259228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5775" cy="5267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661680" y="1983450"/>
            <a:ext cx="288033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426" y="1983450"/>
            <a:ext cx="216024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21584"/>
            <a:ext cx="1117789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98479"/>
            <a:ext cx="11177895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52" y="5361922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9" y="2564904"/>
            <a:ext cx="117443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820525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910" y="1334666"/>
            <a:ext cx="754534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395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844824"/>
            <a:ext cx="352839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492896"/>
            <a:ext cx="352839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110819"/>
            <a:ext cx="2448272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119" y="4071507"/>
            <a:ext cx="1525041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04" y="4763121"/>
            <a:ext cx="104411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24" y="1326816"/>
            <a:ext cx="118205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699" y="1484784"/>
            <a:ext cx="10105189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90" y="2022846"/>
            <a:ext cx="11195695" cy="9020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90" y="4509120"/>
            <a:ext cx="111956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45" y="2636912"/>
            <a:ext cx="11934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19" y="2032944"/>
            <a:ext cx="118681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5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30" y="1340768"/>
            <a:ext cx="11963400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792089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1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8" y="1268760"/>
            <a:ext cx="118014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05064"/>
            <a:ext cx="1025959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68" y="4581127"/>
            <a:ext cx="11195695" cy="208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700808"/>
            <a:ext cx="2448272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700808"/>
            <a:ext cx="144016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348880"/>
            <a:ext cx="936104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942990"/>
            <a:ext cx="3168352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942990"/>
            <a:ext cx="72008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535" y="4598899"/>
            <a:ext cx="1323209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824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2089876"/>
            <a:ext cx="4032448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0861" y="2990850"/>
            <a:ext cx="440971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6634" y="4756609"/>
            <a:ext cx="440971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5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8" y="1268760"/>
            <a:ext cx="1178242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117789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31" y="2089314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787978"/>
            <a:ext cx="1117789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69" y="4791050"/>
            <a:ext cx="1117789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53" y="5446172"/>
            <a:ext cx="1117789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08" y="6136838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38" y="1340768"/>
            <a:ext cx="11725275" cy="522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607" y="2089876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4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5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10" y="6021288"/>
            <a:ext cx="115728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3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6" y="1355282"/>
            <a:ext cx="118395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5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6" y="1297226"/>
            <a:ext cx="118776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6" y="1340768"/>
            <a:ext cx="120681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628800"/>
            <a:ext cx="352839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88331"/>
            <a:ext cx="3528392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9919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9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715322"/>
            <a:ext cx="3329023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169" y="2400272"/>
            <a:ext cx="2752959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715322"/>
            <a:ext cx="2464927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712" y="2400272"/>
            <a:ext cx="2680951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3" y="4653136"/>
            <a:ext cx="1117789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2" y="5338086"/>
            <a:ext cx="1117789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60" y="6023036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9322"/>
            <a:ext cx="119157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117789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94" y="2060049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17232"/>
            <a:ext cx="1117789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186631"/>
            <a:ext cx="11267703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6" y="1268760"/>
            <a:ext cx="118776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55282"/>
            <a:ext cx="1117789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61" y="5511130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88" y="6194332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7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9322"/>
            <a:ext cx="118300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91" y="1334666"/>
            <a:ext cx="1117789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69" y="2017868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98" y="2722708"/>
            <a:ext cx="1117789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68" y="5496616"/>
            <a:ext cx="1117789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98" y="6150064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92" y="1297788"/>
            <a:ext cx="1181100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97" y="1271396"/>
            <a:ext cx="1117789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117789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679892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1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47800"/>
            <a:ext cx="114395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0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060847"/>
            <a:ext cx="11888341" cy="46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9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0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34" y="1269322"/>
            <a:ext cx="11734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47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42" y="1268760"/>
            <a:ext cx="116681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77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5443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2780928"/>
            <a:ext cx="2232248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449876"/>
            <a:ext cx="1224136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434618"/>
            <a:ext cx="230425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4119498"/>
            <a:ext cx="1872208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474252"/>
            <a:ext cx="10320164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68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24" y="1470832"/>
            <a:ext cx="1117789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24" y="2132856"/>
            <a:ext cx="1117789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869160"/>
            <a:ext cx="50405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2</Words>
  <Application>Microsoft Office PowerPoint</Application>
  <PresentationFormat>宽屏</PresentationFormat>
  <Paragraphs>2</Paragraphs>
  <Slides>61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2025-08-16T03:35:46Z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