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852737"/>
            <a:ext cx="80391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94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5949280"/>
            <a:ext cx="17281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340768"/>
            <a:ext cx="172819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204864"/>
            <a:ext cx="172819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140968"/>
            <a:ext cx="172819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877272"/>
            <a:ext cx="895238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869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2" y="1484784"/>
            <a:ext cx="964540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2" y="3356992"/>
            <a:ext cx="978941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4242212"/>
            <a:ext cx="835292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212976"/>
            <a:ext cx="36004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10970"/>
            <a:ext cx="28436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00422"/>
            <a:ext cx="1007745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98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34" y="1340768"/>
            <a:ext cx="1007745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43" y="2276872"/>
            <a:ext cx="1007745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52636"/>
            <a:ext cx="10077450" cy="6322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66756"/>
            <a:ext cx="1007745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75146"/>
            <a:ext cx="10077450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00608"/>
            <a:ext cx="1007745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510" y="4100222"/>
            <a:ext cx="1007745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26" y="4941168"/>
            <a:ext cx="10077450" cy="6962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533" y="5927011"/>
            <a:ext cx="1007745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212"/>
            <a:ext cx="100774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212"/>
            <a:ext cx="1007745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06" y="2636912"/>
            <a:ext cx="1007745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52" y="3566133"/>
            <a:ext cx="1007745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52" y="4466531"/>
            <a:ext cx="1007745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204864"/>
            <a:ext cx="11463307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076950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852936"/>
            <a:ext cx="117062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01" y="2348880"/>
            <a:ext cx="1091984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81754"/>
            <a:ext cx="1091984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591" y="4277621"/>
            <a:ext cx="1091984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88977"/>
            <a:ext cx="1091984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89626"/>
            <a:ext cx="1091984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39" y="2348880"/>
            <a:ext cx="1091984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89" y="3308134"/>
            <a:ext cx="1091984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67388"/>
            <a:ext cx="1091984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709862"/>
            <a:ext cx="116871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276872"/>
            <a:ext cx="54649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488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196682"/>
            <a:ext cx="51911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679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40768"/>
            <a:ext cx="877178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25" y="2060847"/>
            <a:ext cx="9979546" cy="207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976"/>
            <a:ext cx="997954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49080"/>
            <a:ext cx="9979546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081" y="5070048"/>
            <a:ext cx="9979546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996490"/>
            <a:ext cx="115212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2025-08-16T17:07:32Z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