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337" y="1814512"/>
            <a:ext cx="602932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1484784"/>
            <a:ext cx="1656184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485118"/>
            <a:ext cx="1584176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492896"/>
            <a:ext cx="208823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5845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239" y="4869160"/>
            <a:ext cx="972108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100" y="5877272"/>
            <a:ext cx="10288499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72825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40768"/>
            <a:ext cx="972108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42035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85118"/>
            <a:ext cx="972108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92896"/>
            <a:ext cx="10513168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28515"/>
            <a:ext cx="1022513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950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116288"/>
            <a:ext cx="101822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068960"/>
            <a:ext cx="6509816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928240"/>
            <a:ext cx="6077769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344150" cy="4943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204864"/>
            <a:ext cx="1181224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859248"/>
            <a:ext cx="1181224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5168" y="5548800"/>
            <a:ext cx="118122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680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156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182225" cy="479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85118"/>
            <a:ext cx="972108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2492896"/>
            <a:ext cx="10182225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319" y="3500674"/>
            <a:ext cx="10182225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2" y="4508452"/>
            <a:ext cx="10182225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493" y="5587215"/>
            <a:ext cx="101822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3441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651950"/>
            <a:ext cx="972108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2025-08-18T01:22:45Z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