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990850"/>
            <a:ext cx="115919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70005"/>
            <a:ext cx="10934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221088"/>
            <a:ext cx="64807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68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4077072"/>
            <a:ext cx="109347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4941168"/>
            <a:ext cx="1093470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5866032"/>
            <a:ext cx="10934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09347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11597"/>
            <a:ext cx="1093470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87" y="3233902"/>
            <a:ext cx="1093470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45" y="4132723"/>
            <a:ext cx="1093470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45" y="5054694"/>
            <a:ext cx="1093470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91" y="5991133"/>
            <a:ext cx="10934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941168"/>
            <a:ext cx="115252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964520"/>
            <a:ext cx="86409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00022"/>
            <a:ext cx="109347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940" y="3212623"/>
            <a:ext cx="10934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37" y="2253722"/>
            <a:ext cx="109347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940" y="3168450"/>
            <a:ext cx="1093470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37" y="4081404"/>
            <a:ext cx="10934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774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303488"/>
            <a:ext cx="79208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9433" y="5218908"/>
            <a:ext cx="79208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678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278410"/>
            <a:ext cx="709564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78410"/>
            <a:ext cx="64807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35147"/>
            <a:ext cx="10934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2025-08-15T13:40:21Z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